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4"/>
  </p:notesMasterIdLst>
  <p:handoutMasterIdLst>
    <p:handoutMasterId r:id="rId15"/>
  </p:handoutMasterIdLst>
  <p:sldIdLst>
    <p:sldId id="257" r:id="rId5"/>
    <p:sldId id="389" r:id="rId6"/>
    <p:sldId id="317" r:id="rId7"/>
    <p:sldId id="384" r:id="rId8"/>
    <p:sldId id="279" r:id="rId9"/>
    <p:sldId id="278" r:id="rId10"/>
    <p:sldId id="268" r:id="rId11"/>
    <p:sldId id="321" r:id="rId12"/>
    <p:sldId id="391" r:id="rId13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>
          <p15:clr>
            <a:srgbClr val="F26B43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335B"/>
    <a:srgbClr val="CCE8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55" autoAdjust="0"/>
    <p:restoredTop sz="93725" autoAdjust="0"/>
  </p:normalViewPr>
  <p:slideViewPr>
    <p:cSldViewPr snapToGrid="0">
      <p:cViewPr>
        <p:scale>
          <a:sx n="100" d="100"/>
          <a:sy n="100" d="100"/>
        </p:scale>
        <p:origin x="58" y="58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2709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123" d="100"/>
          <a:sy n="123" d="100"/>
        </p:scale>
        <p:origin x="49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D1471C2C-1567-47F4-803E-468024209D9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058F5B09-2954-46C6-97BB-9E10649FE2C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6E7A67B-0B31-4277-AC38-EACC797B8A6F}" type="datetime1">
              <a:rPr lang="ru-RU" smtClean="0"/>
              <a:t>19.04.2022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E39A204B-EBA9-4C6D-BFB2-A104F00C8E2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855F72FC-4D2D-4E5B-A4DD-62E2C822FB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23CDBB5-5B4A-4483-935D-A73935186B4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923779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20631982-23A7-4AAC-9962-80E5FE748967}" type="datetime1">
              <a:rPr lang="ru-RU" smtClean="0"/>
              <a:t>19.04.2022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/>
              <a:t>Щелкните, чтобы изменить стили текста образца слайда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7CCE34D-CFF1-4FFE-815B-D050E7ED2D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936288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983A999-5E0E-42CA-8400-604AE921FF7C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5A61E9D1-BF42-4EC0-B8FA-48BB14C27E3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A169DE78-31D4-4ACE-9E53-8F5B4185DCFD}" type="datetime1">
              <a:rPr lang="ru-RU" smtClean="0"/>
              <a:t>19.04.2022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835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983A999-5E0E-42CA-8400-604AE921FF7C}" type="slidenum">
              <a:rPr lang="ru-RU" smtClean="0"/>
              <a:t>3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8F09585-046A-499B-8378-B49E9590692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DF2EACF9-40BB-4401-8168-0D158E173CEA}" type="datetime1">
              <a:rPr lang="ru-RU" smtClean="0"/>
              <a:t>19.04.2022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5501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983A999-5E0E-42CA-8400-604AE921FF7C}" type="slidenum">
              <a:rPr lang="ru-RU" smtClean="0"/>
              <a:t>4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35FE145-85EA-409B-90E4-DB035B9875E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AF1E7CF4-04B8-46EE-AAB3-3E09B68C114C}" type="datetime1">
              <a:rPr lang="ru-RU" smtClean="0"/>
              <a:t>19.04.2022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331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983A999-5E0E-42CA-8400-604AE921FF7C}" type="slidenum">
              <a:rPr lang="ru-RU" smtClean="0"/>
              <a:t>7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A7B8D98-008B-484D-A35D-B192A9C3C93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E7C87B5A-1538-4BC2-8D0B-CE9F7388E7C6}" type="datetime1">
              <a:rPr lang="ru-RU" smtClean="0"/>
              <a:t>19.04.2022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304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983A999-5E0E-42CA-8400-604AE921FF7C}" type="slidenum">
              <a:rPr lang="ru-RU" smtClean="0"/>
              <a:t>8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5CD09CB6-706A-499E-B469-C7567F8D489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A42D6A89-D4A6-4859-94E4-A231ECD78CF7}" type="datetime1">
              <a:rPr lang="ru-RU" smtClean="0"/>
              <a:t>19.04.2022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892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xmlns="" id="{9E68F591-F3C7-4872-BBA0-0693794F4F1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99414" y="1051551"/>
            <a:ext cx="3565524" cy="2384898"/>
          </a:xfrm>
        </p:spPr>
        <p:txBody>
          <a:bodyPr rtlCol="0" anchor="b" anchorCtr="0">
            <a:noAutofit/>
          </a:bodyPr>
          <a:lstStyle/>
          <a:p>
            <a:pPr rtl="0"/>
            <a:r>
              <a:rPr lang="ru-RU" sz="4800"/>
              <a:t>3DFloat</a:t>
            </a:r>
          </a:p>
        </p:txBody>
      </p:sp>
      <p:sp>
        <p:nvSpPr>
          <p:cNvPr id="14" name="Рисунок 13">
            <a:extLst>
              <a:ext uri="{FF2B5EF4-FFF2-40B4-BE49-F238E27FC236}">
                <a16:creationId xmlns:a16="http://schemas.microsoft.com/office/drawing/2014/main" xmlns="" id="{967766A8-18D5-4391-8DB7-7BFF6427636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7452360" cy="6858000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ru-RU"/>
              <a:t>Вставка рисунка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xmlns="" id="{938AD48E-7D67-4BE9-97B6-DB64DE5253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7999413" y="445272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ru-RU" dirty="0">
              <a:latin typeface="Calibri" panose="020F0502020204030204" pitchFamily="34" charset="0"/>
            </a:endParaRPr>
          </a:p>
        </p:txBody>
      </p:sp>
      <p:grpSp>
        <p:nvGrpSpPr>
          <p:cNvPr id="9" name="Группа 8">
            <a:extLst>
              <a:ext uri="{FF2B5EF4-FFF2-40B4-BE49-F238E27FC236}">
                <a16:creationId xmlns:a16="http://schemas.microsoft.com/office/drawing/2014/main" xmlns="" id="{EB6FF8E2-165B-49EB-8120-14190F9491B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 rot="5400000">
            <a:off x="10915300" y="5534727"/>
            <a:ext cx="667802" cy="631474"/>
            <a:chOff x="10478914" y="1506691"/>
            <a:chExt cx="667802" cy="631474"/>
          </a:xfrm>
        </p:grpSpPr>
        <p:sp>
          <p:nvSpPr>
            <p:cNvPr id="10" name="Полилиния: Фигура 9">
              <a:extLst>
                <a:ext uri="{FF2B5EF4-FFF2-40B4-BE49-F238E27FC236}">
                  <a16:creationId xmlns:a16="http://schemas.microsoft.com/office/drawing/2014/main" xmlns="" id="{79B763A7-EE7D-4306-8306-01E8C86E6350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ru-RU" dirty="0">
                <a:latin typeface="Calibri" panose="020F0502020204030204" pitchFamily="34" charset="0"/>
              </a:endParaRPr>
            </a:p>
          </p:txBody>
        </p:sp>
        <p:sp>
          <p:nvSpPr>
            <p:cNvPr id="11" name="Овал 10">
              <a:extLst>
                <a:ext uri="{FF2B5EF4-FFF2-40B4-BE49-F238E27FC236}">
                  <a16:creationId xmlns:a16="http://schemas.microsoft.com/office/drawing/2014/main" xmlns="" id="{4B3A935F-6844-4FCE-B0AE-5492715A58F1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ru-RU" dirty="0">
                <a:latin typeface="Calibri" panose="020F0502020204030204" pitchFamily="34" charset="0"/>
              </a:endParaRPr>
            </a:p>
          </p:txBody>
        </p:sp>
      </p:grp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B16EB97-6E8A-4B50-8701-7CB158044D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99413" y="3568700"/>
            <a:ext cx="3565524" cy="1731963"/>
          </a:xfrm>
        </p:spPr>
        <p:txBody>
          <a:bodyPr rtlCol="0">
            <a:noAutofit/>
          </a:bodyPr>
          <a:lstStyle>
            <a:lvl1pPr>
              <a:buNone/>
              <a:defRPr sz="2000"/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 rt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600948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Содержимое с 3 столбц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Группа 33">
            <a:extLst>
              <a:ext uri="{FF2B5EF4-FFF2-40B4-BE49-F238E27FC236}">
                <a16:creationId xmlns:a16="http://schemas.microsoft.com/office/drawing/2014/main" xmlns="" id="{79DE9FAB-6BBA-4CFE-B67D-77B47F01EC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/>
        </p:nvGrpSpPr>
        <p:grpSpPr>
          <a:xfrm>
            <a:off x="137931" y="5260967"/>
            <a:ext cx="1980001" cy="1363916"/>
            <a:chOff x="4879602" y="3781429"/>
            <a:chExt cx="1980001" cy="1363916"/>
          </a:xfrm>
        </p:grpSpPr>
        <p:sp>
          <p:nvSpPr>
            <p:cNvPr id="35" name="Полилиния: Фигура 34">
              <a:extLst>
                <a:ext uri="{FF2B5EF4-FFF2-40B4-BE49-F238E27FC236}">
                  <a16:creationId xmlns:a16="http://schemas.microsoft.com/office/drawing/2014/main" xmlns="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ru-RU" dirty="0">
                <a:latin typeface="Calibri" panose="020F0502020204030204" pitchFamily="34" charset="0"/>
              </a:endParaRPr>
            </a:p>
          </p:txBody>
        </p:sp>
        <p:sp>
          <p:nvSpPr>
            <p:cNvPr id="36" name="Полилиния: Фигура 35">
              <a:extLst>
                <a:ext uri="{FF2B5EF4-FFF2-40B4-BE49-F238E27FC236}">
                  <a16:creationId xmlns:a16="http://schemas.microsoft.com/office/drawing/2014/main" xmlns="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ru-RU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7" name="Овал 36">
              <a:extLst>
                <a:ext uri="{FF2B5EF4-FFF2-40B4-BE49-F238E27FC236}">
                  <a16:creationId xmlns:a16="http://schemas.microsoft.com/office/drawing/2014/main" xmlns="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ru-RU" dirty="0">
                <a:latin typeface="Calibri" panose="020F0502020204030204" pitchFamily="34" charset="0"/>
              </a:endParaRPr>
            </a:p>
          </p:txBody>
        </p:sp>
        <p:sp>
          <p:nvSpPr>
            <p:cNvPr id="38" name="Овал 37">
              <a:extLst>
                <a:ext uri="{FF2B5EF4-FFF2-40B4-BE49-F238E27FC236}">
                  <a16:creationId xmlns:a16="http://schemas.microsoft.com/office/drawing/2014/main" xmlns="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ru-RU" dirty="0">
                <a:latin typeface="Calibri" panose="020F0502020204030204" pitchFamily="34" charset="0"/>
              </a:endParaRPr>
            </a:p>
          </p:txBody>
        </p:sp>
      </p:grpSp>
      <p:sp>
        <p:nvSpPr>
          <p:cNvPr id="19" name="Полилиния: Фигура 18">
            <a:extLst>
              <a:ext uri="{FF2B5EF4-FFF2-40B4-BE49-F238E27FC236}">
                <a16:creationId xmlns:a16="http://schemas.microsoft.com/office/drawing/2014/main" xmlns="" id="{82184FF4-7029-4ED7-813A-192E606087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spect="1"/>
          </p:cNvSpPr>
          <p:nvPr/>
        </p:nvSpPr>
        <p:spPr>
          <a:xfrm rot="2700000">
            <a:off x="10834944" y="17126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xmlns="" id="{AAA7AB09-557C-41AD-9113-FF9F68FA10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/>
        </p:nvSpPr>
        <p:spPr>
          <a:xfrm rot="8100000">
            <a:off x="10849344" y="51834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xmlns="" id="{EF99ECAA-1F11-4937-BBA6-51935AB44C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5" name="Заголовок 1">
            <a:extLst>
              <a:ext uri="{FF2B5EF4-FFF2-40B4-BE49-F238E27FC236}">
                <a16:creationId xmlns:a16="http://schemas.microsoft.com/office/drawing/2014/main" xmlns="" id="{EBCCE83C-72C8-4181-8D03-7CFB23A6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ru-RU" sz="4800" dirty="0"/>
            </a:lvl1pPr>
          </a:lstStyle>
          <a:p>
            <a:pPr lvl="0" rtl="0">
              <a:lnSpc>
                <a:spcPct val="100000"/>
              </a:lnSpc>
            </a:pPr>
            <a:r>
              <a:rPr lang="ru-RU"/>
              <a:t>Образец заголовка</a:t>
            </a:r>
          </a:p>
        </p:txBody>
      </p:sp>
      <p:sp>
        <p:nvSpPr>
          <p:cNvPr id="16" name="Текст 2">
            <a:extLst>
              <a:ext uri="{FF2B5EF4-FFF2-40B4-BE49-F238E27FC236}">
                <a16:creationId xmlns:a16="http://schemas.microsoft.com/office/drawing/2014/main" xmlns="" id="{C6FCDFCC-38D1-43A4-918F-491DBA6B2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3563936" cy="535354"/>
          </a:xfrm>
        </p:spPr>
        <p:txBody>
          <a:bodyPr rtlCol="0" anchor="b">
            <a:noAutofit/>
          </a:bodyPr>
          <a:lstStyle>
            <a:lvl1pPr marL="0" indent="0">
              <a:buNone/>
              <a:defRPr sz="2000" b="0" cap="all" spc="200" baseline="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17" name="Объект 3">
            <a:extLst>
              <a:ext uri="{FF2B5EF4-FFF2-40B4-BE49-F238E27FC236}">
                <a16:creationId xmlns:a16="http://schemas.microsoft.com/office/drawing/2014/main" xmlns="" id="{8A9CB740-8581-4D62-8481-7ECBBEDA7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76" y="2432304"/>
            <a:ext cx="3563936" cy="3515555"/>
          </a:xfrm>
        </p:spPr>
        <p:txBody>
          <a:bodyPr rtlCol="0">
            <a:no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22" name="Текст 4">
            <a:extLst>
              <a:ext uri="{FF2B5EF4-FFF2-40B4-BE49-F238E27FC236}">
                <a16:creationId xmlns:a16="http://schemas.microsoft.com/office/drawing/2014/main" xmlns="" id="{AB16E493-D962-46EC-BBB8-D7E68A6404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41573" y="1731375"/>
            <a:ext cx="3566160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ru-RU" sz="20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 rtl="0"/>
            <a:r>
              <a:rPr lang="ru-RU"/>
              <a:t>Образец текста</a:t>
            </a:r>
          </a:p>
        </p:txBody>
      </p:sp>
      <p:sp>
        <p:nvSpPr>
          <p:cNvPr id="23" name="Объект 5">
            <a:extLst>
              <a:ext uri="{FF2B5EF4-FFF2-40B4-BE49-F238E27FC236}">
                <a16:creationId xmlns:a16="http://schemas.microsoft.com/office/drawing/2014/main" xmlns="" id="{88CC7C67-1BA6-42A6-B9D3-8EDF70A3DB3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341573" y="2427370"/>
            <a:ext cx="3508755" cy="3515555"/>
          </a:xfrm>
        </p:spPr>
        <p:txBody>
          <a:bodyPr rtlCol="0"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18" name="Текст 4">
            <a:extLst>
              <a:ext uri="{FF2B5EF4-FFF2-40B4-BE49-F238E27FC236}">
                <a16:creationId xmlns:a16="http://schemas.microsoft.com/office/drawing/2014/main" xmlns="" id="{C17092A6-D0E6-4EF2-B3B8-AE35438D4D7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139659" y="1731375"/>
            <a:ext cx="3566160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ru-RU" sz="20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 rtl="0"/>
            <a:r>
              <a:rPr lang="ru-RU"/>
              <a:t>Щелкните, чтобы ИЗМЕНИТЬ</a:t>
            </a:r>
          </a:p>
        </p:txBody>
      </p:sp>
      <p:sp>
        <p:nvSpPr>
          <p:cNvPr id="21" name="Объект 5">
            <a:extLst>
              <a:ext uri="{FF2B5EF4-FFF2-40B4-BE49-F238E27FC236}">
                <a16:creationId xmlns:a16="http://schemas.microsoft.com/office/drawing/2014/main" xmlns="" id="{4534254A-2561-400F-87CB-18A8D35381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139659" y="2427370"/>
            <a:ext cx="3508755" cy="3515555"/>
          </a:xfrm>
        </p:spPr>
        <p:txBody>
          <a:bodyPr rtlCol="0"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ru-RU"/>
              <a:t>Вторник, 2 февраля 20XX г.</a:t>
            </a:r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ru-RU"/>
              <a:t>Образец текста нижнего колонтитула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2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Свод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E949202B-67AE-417A-A336-DF5257FFD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8500"/>
            <a:ext cx="4500562" cy="1562959"/>
          </a:xfrm>
        </p:spPr>
        <p:txBody>
          <a:bodyPr wrap="square" rtlCol="0" anchor="t" anchorCtr="0">
            <a:noAutofit/>
          </a:bodyPr>
          <a:lstStyle/>
          <a:p>
            <a:pPr rtl="0"/>
            <a:r>
              <a:rPr lang="ru-RU"/>
              <a:t>Образец заголовка</a:t>
            </a: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xmlns="" id="{1786D546-2834-435F-950F-DCEFE654B3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ru-RU"/>
              <a:t>Вставка рисунка</a:t>
            </a: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xmlns="" id="{3BD763BD-EAC5-4DB8-81AF-9743BB6A957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4508500"/>
            <a:ext cx="6221412" cy="1563688"/>
          </a:xfrm>
        </p:spPr>
        <p:txBody>
          <a:bodyPr rtlCol="0">
            <a:noAutofit/>
          </a:bodyPr>
          <a:lstStyle>
            <a:lvl1pPr marL="0" indent="0">
              <a:buNone/>
              <a:defRPr sz="200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ru-RU"/>
              <a:t>Вторник, 2 февраля 20XX г.</a:t>
            </a: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ru-RU"/>
              <a:t>Образец текста нижнего колонтитула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xmlns="" id="{446AF837-10C6-44A5-B8D6-960A57487B4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225773" y="385222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ru-RU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477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Заключ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Заголовок 1">
            <a:extLst>
              <a:ext uri="{FF2B5EF4-FFF2-40B4-BE49-F238E27FC236}">
                <a16:creationId xmlns:a16="http://schemas.microsoft.com/office/drawing/2014/main" xmlns="" id="{97246E34-E6EE-4BF3-A0D3-A20868B5A5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rtlCol="0" anchor="b" anchorCtr="0">
            <a:noAutofit/>
          </a:bodyPr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1" name="Подзаголовок 2">
            <a:extLst>
              <a:ext uri="{FF2B5EF4-FFF2-40B4-BE49-F238E27FC236}">
                <a16:creationId xmlns:a16="http://schemas.microsoft.com/office/drawing/2014/main" xmlns="" id="{45BE5FFB-47D1-4474-B6CA-C3C936DF28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 rtlCol="0">
            <a:noAutofit/>
          </a:bodyPr>
          <a:lstStyle>
            <a:lvl1pPr>
              <a:buNone/>
              <a:defRPr sz="2400"/>
            </a:lvl1pPr>
          </a:lstStyle>
          <a:p>
            <a:pPr rtl="0"/>
            <a:r>
              <a:rPr lang="ru-RU">
                <a:solidFill>
                  <a:schemeClr val="tx1">
                    <a:alpha val="60000"/>
                  </a:schemeClr>
                </a:solidFill>
              </a:rPr>
              <a:t>Образец подзаголовка</a:t>
            </a:r>
            <a:endParaRPr lang="ru-RU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40" name="Рисунок 39">
            <a:extLst>
              <a:ext uri="{FF2B5EF4-FFF2-40B4-BE49-F238E27FC236}">
                <a16:creationId xmlns:a16="http://schemas.microsoft.com/office/drawing/2014/main" xmlns="" id="{008D9209-1A62-4AC3-BF92-94348A9BC06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556248" y="548640"/>
            <a:ext cx="5084064" cy="2880360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42" name="Рисунок 41">
            <a:extLst>
              <a:ext uri="{FF2B5EF4-FFF2-40B4-BE49-F238E27FC236}">
                <a16:creationId xmlns:a16="http://schemas.microsoft.com/office/drawing/2014/main" xmlns="" id="{FADBFB6B-1787-4549-91B6-D748C66B13C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556248" y="3429000"/>
            <a:ext cx="5084064" cy="2880360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ru-RU"/>
              <a:t>Вставка рисунка</a:t>
            </a:r>
          </a:p>
        </p:txBody>
      </p:sp>
      <p:grpSp>
        <p:nvGrpSpPr>
          <p:cNvPr id="43" name="Группа 42">
            <a:extLst>
              <a:ext uri="{FF2B5EF4-FFF2-40B4-BE49-F238E27FC236}">
                <a16:creationId xmlns:a16="http://schemas.microsoft.com/office/drawing/2014/main" xmlns="" id="{06966E3E-9B30-4375-AC9A-23256CC87D2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11161347" y="125399"/>
            <a:ext cx="1404698" cy="1155641"/>
            <a:chOff x="11161347" y="125399"/>
            <a:chExt cx="1404698" cy="1155641"/>
          </a:xfrm>
        </p:grpSpPr>
        <p:sp>
          <p:nvSpPr>
            <p:cNvPr id="44" name="Полилиния: Фигура 43">
              <a:extLst>
                <a:ext uri="{FF2B5EF4-FFF2-40B4-BE49-F238E27FC236}">
                  <a16:creationId xmlns:a16="http://schemas.microsoft.com/office/drawing/2014/main" xmlns="" id="{4EBBC5A2-A37E-47DF-9230-9A75067F188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161347" y="125399"/>
              <a:ext cx="1341675" cy="926985"/>
            </a:xfrm>
            <a:custGeom>
              <a:avLst/>
              <a:gdLst>
                <a:gd name="connsiteX0" fmla="*/ 1049126 w 1341675"/>
                <a:gd name="connsiteY0" fmla="*/ 8962 h 926985"/>
                <a:gd name="connsiteX1" fmla="*/ 1341675 w 1341675"/>
                <a:gd name="connsiteY1" fmla="*/ 301511 h 926985"/>
                <a:gd name="connsiteX2" fmla="*/ 1130649 w 1341675"/>
                <a:gd name="connsiteY2" fmla="*/ 512537 h 926985"/>
                <a:gd name="connsiteX3" fmla="*/ 1107397 w 1341675"/>
                <a:gd name="connsiteY3" fmla="*/ 499917 h 926985"/>
                <a:gd name="connsiteX4" fmla="*/ 926985 w 1341675"/>
                <a:gd name="connsiteY4" fmla="*/ 463493 h 926985"/>
                <a:gd name="connsiteX5" fmla="*/ 463493 w 1341675"/>
                <a:gd name="connsiteY5" fmla="*/ 926985 h 926985"/>
                <a:gd name="connsiteX6" fmla="*/ 0 w 1341675"/>
                <a:gd name="connsiteY6" fmla="*/ 926985 h 926985"/>
                <a:gd name="connsiteX7" fmla="*/ 926985 w 1341675"/>
                <a:gd name="connsiteY7" fmla="*/ 0 h 926985"/>
                <a:gd name="connsiteX8" fmla="*/ 1021763 w 1341675"/>
                <a:gd name="connsiteY8" fmla="*/ 4786 h 926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41675" h="926985">
                  <a:moveTo>
                    <a:pt x="1049126" y="8962"/>
                  </a:moveTo>
                  <a:lnTo>
                    <a:pt x="1341675" y="301511"/>
                  </a:lnTo>
                  <a:lnTo>
                    <a:pt x="1130649" y="512537"/>
                  </a:lnTo>
                  <a:lnTo>
                    <a:pt x="1107397" y="499917"/>
                  </a:lnTo>
                  <a:cubicBezTo>
                    <a:pt x="1051945" y="476462"/>
                    <a:pt x="990979" y="463493"/>
                    <a:pt x="926985" y="463493"/>
                  </a:cubicBezTo>
                  <a:cubicBezTo>
                    <a:pt x="671005" y="463493"/>
                    <a:pt x="463493" y="671005"/>
                    <a:pt x="463493" y="926985"/>
                  </a:cubicBezTo>
                  <a:lnTo>
                    <a:pt x="0" y="926985"/>
                  </a:lnTo>
                  <a:cubicBezTo>
                    <a:pt x="0" y="415026"/>
                    <a:pt x="415025" y="0"/>
                    <a:pt x="926985" y="0"/>
                  </a:cubicBezTo>
                  <a:cubicBezTo>
                    <a:pt x="958982" y="0"/>
                    <a:pt x="990601" y="1621"/>
                    <a:pt x="1021763" y="4786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54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ru-RU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5" name="Овал 44">
              <a:extLst>
                <a:ext uri="{FF2B5EF4-FFF2-40B4-BE49-F238E27FC236}">
                  <a16:creationId xmlns:a16="http://schemas.microsoft.com/office/drawing/2014/main" xmlns="" id="{11781B9A-C230-4FFC-90A8-E0571B1DEDA7}"/>
                </a:ext>
              </a:extLst>
            </p:cNvPr>
            <p:cNvSpPr/>
            <p:nvPr/>
          </p:nvSpPr>
          <p:spPr>
            <a:xfrm rot="2700000">
              <a:off x="11798454" y="994196"/>
              <a:ext cx="107098" cy="4665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>
              <a:innerShdw blurRad="63500" dist="254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ru-RU" dirty="0">
                <a:latin typeface="Calibri" panose="020F0502020204030204" pitchFamily="34" charset="0"/>
              </a:endParaRPr>
            </a:p>
          </p:txBody>
        </p:sp>
        <p:sp>
          <p:nvSpPr>
            <p:cNvPr id="46" name="Полилиния: Фигура 45">
              <a:extLst>
                <a:ext uri="{FF2B5EF4-FFF2-40B4-BE49-F238E27FC236}">
                  <a16:creationId xmlns:a16="http://schemas.microsoft.com/office/drawing/2014/main" xmlns="" id="{3295925C-3570-40F1-B3CE-07D947ED464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228590" y="129580"/>
              <a:ext cx="1337455" cy="1042921"/>
            </a:xfrm>
            <a:custGeom>
              <a:avLst/>
              <a:gdLst>
                <a:gd name="connsiteX0" fmla="*/ 1084058 w 1337455"/>
                <a:gd name="connsiteY0" fmla="*/ 16081 h 1042921"/>
                <a:gd name="connsiteX1" fmla="*/ 1337455 w 1337455"/>
                <a:gd name="connsiteY1" fmla="*/ 269477 h 1042921"/>
                <a:gd name="connsiteX2" fmla="*/ 1060775 w 1337455"/>
                <a:gd name="connsiteY2" fmla="*/ 546158 h 1042921"/>
                <a:gd name="connsiteX3" fmla="*/ 1020394 w 1337455"/>
                <a:gd name="connsiteY3" fmla="*/ 532055 h 1042921"/>
                <a:gd name="connsiteX4" fmla="*/ 926985 w 1337455"/>
                <a:gd name="connsiteY4" fmla="*/ 521461 h 1042921"/>
                <a:gd name="connsiteX5" fmla="*/ 463492 w 1337455"/>
                <a:gd name="connsiteY5" fmla="*/ 1042921 h 1042921"/>
                <a:gd name="connsiteX6" fmla="*/ 0 w 1337455"/>
                <a:gd name="connsiteY6" fmla="*/ 1042921 h 1042921"/>
                <a:gd name="connsiteX7" fmla="*/ 926984 w 1337455"/>
                <a:gd name="connsiteY7" fmla="*/ 0 h 1042921"/>
                <a:gd name="connsiteX8" fmla="*/ 1021763 w 1337455"/>
                <a:gd name="connsiteY8" fmla="*/ 5384 h 1042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37455" h="1042921">
                  <a:moveTo>
                    <a:pt x="1084058" y="16081"/>
                  </a:moveTo>
                  <a:lnTo>
                    <a:pt x="1337455" y="269477"/>
                  </a:lnTo>
                  <a:lnTo>
                    <a:pt x="1060775" y="546158"/>
                  </a:lnTo>
                  <a:lnTo>
                    <a:pt x="1020394" y="532055"/>
                  </a:lnTo>
                  <a:cubicBezTo>
                    <a:pt x="990222" y="525109"/>
                    <a:pt x="958982" y="521461"/>
                    <a:pt x="926985" y="521461"/>
                  </a:cubicBezTo>
                  <a:cubicBezTo>
                    <a:pt x="671005" y="521461"/>
                    <a:pt x="463493" y="754927"/>
                    <a:pt x="463492" y="1042921"/>
                  </a:cubicBezTo>
                  <a:lnTo>
                    <a:pt x="0" y="1042921"/>
                  </a:lnTo>
                  <a:cubicBezTo>
                    <a:pt x="0" y="466932"/>
                    <a:pt x="415025" y="0"/>
                    <a:pt x="926984" y="0"/>
                  </a:cubicBezTo>
                  <a:cubicBezTo>
                    <a:pt x="958982" y="0"/>
                    <a:pt x="990600" y="1824"/>
                    <a:pt x="1021763" y="5384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ru-RU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15" name="Группа 14">
            <a:extLst>
              <a:ext uri="{FF2B5EF4-FFF2-40B4-BE49-F238E27FC236}">
                <a16:creationId xmlns:a16="http://schemas.microsoft.com/office/drawing/2014/main" xmlns="" id="{394664AE-6DC5-428F-9AC4-5A8F67571F7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594036" y="5610392"/>
            <a:ext cx="667802" cy="631474"/>
            <a:chOff x="10478914" y="1506691"/>
            <a:chExt cx="667802" cy="631474"/>
          </a:xfrm>
        </p:grpSpPr>
        <p:sp>
          <p:nvSpPr>
            <p:cNvPr id="16" name="Полилиния: Фигура 15">
              <a:extLst>
                <a:ext uri="{FF2B5EF4-FFF2-40B4-BE49-F238E27FC236}">
                  <a16:creationId xmlns:a16="http://schemas.microsoft.com/office/drawing/2014/main" xmlns="" id="{8288F304-7DF7-42FB-BD6F-D575128A1DDE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ru-RU" dirty="0">
                <a:latin typeface="Calibri" panose="020F0502020204030204" pitchFamily="34" charset="0"/>
              </a:endParaRPr>
            </a:p>
          </p:txBody>
        </p:sp>
        <p:sp>
          <p:nvSpPr>
            <p:cNvPr id="21" name="Овал 20">
              <a:extLst>
                <a:ext uri="{FF2B5EF4-FFF2-40B4-BE49-F238E27FC236}">
                  <a16:creationId xmlns:a16="http://schemas.microsoft.com/office/drawing/2014/main" xmlns="" id="{104835D9-7DE9-4DDD-A6C2-1C526822700A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ru-RU" dirty="0">
                <a:latin typeface="Calibri" panose="020F0502020204030204" pitchFamily="34" charset="0"/>
              </a:endParaRPr>
            </a:p>
          </p:txBody>
        </p:sp>
      </p:grp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ru-RU"/>
              <a:t>Вторник, 2 февраля 20XX г.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ru-RU"/>
              <a:t>Образец текста нижнего колонтитула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Овал 16">
            <a:extLst>
              <a:ext uri="{FF2B5EF4-FFF2-40B4-BE49-F238E27FC236}">
                <a16:creationId xmlns:a16="http://schemas.microsoft.com/office/drawing/2014/main" xmlns="" id="{83C43C1C-00B3-40E0-B073-B8C56206D07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303845" y="5427212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ru-RU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319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rtlCol="0" anchor="t" anchorCtr="0">
            <a:no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 rtlCol="0">
            <a:no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ru-RU"/>
              <a:t>Вторник, 2 февраля 20XX г.</a:t>
            </a:r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ru-RU"/>
              <a:t>Образец текста нижнего колонтитула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ru-RU" smtClean="0"/>
              <a:t>‹#›</a:t>
            </a:fld>
            <a:endParaRPr lang="ru-RU"/>
          </a:p>
        </p:txBody>
      </p:sp>
      <p:sp>
        <p:nvSpPr>
          <p:cNvPr id="19" name="Полилиния: Фигура 18">
            <a:extLst>
              <a:ext uri="{FF2B5EF4-FFF2-40B4-BE49-F238E27FC236}">
                <a16:creationId xmlns:a16="http://schemas.microsoft.com/office/drawing/2014/main" xmlns="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0" name="Овал 19">
            <a:extLst>
              <a:ext uri="{FF2B5EF4-FFF2-40B4-BE49-F238E27FC236}">
                <a16:creationId xmlns:a16="http://schemas.microsoft.com/office/drawing/2014/main" xmlns="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5" name="Овал 24">
            <a:extLst>
              <a:ext uri="{FF2B5EF4-FFF2-40B4-BE49-F238E27FC236}">
                <a16:creationId xmlns:a16="http://schemas.microsoft.com/office/drawing/2014/main" xmlns="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ru-RU" dirty="0">
              <a:latin typeface="Calibri" panose="020F0502020204030204" pitchFamily="34" charset="0"/>
            </a:endParaRPr>
          </a:p>
        </p:txBody>
      </p:sp>
      <p:grpSp>
        <p:nvGrpSpPr>
          <p:cNvPr id="34" name="Группа 33">
            <a:extLst>
              <a:ext uri="{FF2B5EF4-FFF2-40B4-BE49-F238E27FC236}">
                <a16:creationId xmlns:a16="http://schemas.microsoft.com/office/drawing/2014/main" xmlns="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Полилиния: Фигура 34">
              <a:extLst>
                <a:ext uri="{FF2B5EF4-FFF2-40B4-BE49-F238E27FC236}">
                  <a16:creationId xmlns:a16="http://schemas.microsoft.com/office/drawing/2014/main" xmlns="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ru-RU" dirty="0">
                <a:latin typeface="Calibri" panose="020F0502020204030204" pitchFamily="34" charset="0"/>
              </a:endParaRPr>
            </a:p>
          </p:txBody>
        </p:sp>
        <p:sp>
          <p:nvSpPr>
            <p:cNvPr id="36" name="Полилиния: Фигура 35">
              <a:extLst>
                <a:ext uri="{FF2B5EF4-FFF2-40B4-BE49-F238E27FC236}">
                  <a16:creationId xmlns:a16="http://schemas.microsoft.com/office/drawing/2014/main" xmlns="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ru-RU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37" name="Овал 36">
              <a:extLst>
                <a:ext uri="{FF2B5EF4-FFF2-40B4-BE49-F238E27FC236}">
                  <a16:creationId xmlns:a16="http://schemas.microsoft.com/office/drawing/2014/main" xmlns="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ru-RU" dirty="0">
                <a:latin typeface="Calibri" panose="020F0502020204030204" pitchFamily="34" charset="0"/>
              </a:endParaRPr>
            </a:p>
          </p:txBody>
        </p:sp>
        <p:sp>
          <p:nvSpPr>
            <p:cNvPr id="38" name="Овал 37">
              <a:extLst>
                <a:ext uri="{FF2B5EF4-FFF2-40B4-BE49-F238E27FC236}">
                  <a16:creationId xmlns:a16="http://schemas.microsoft.com/office/drawing/2014/main" xmlns="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ru-RU" dirty="0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12362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>
            <a:extLst>
              <a:ext uri="{FF2B5EF4-FFF2-40B4-BE49-F238E27FC236}">
                <a16:creationId xmlns:a16="http://schemas.microsoft.com/office/drawing/2014/main" xmlns="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ru-RU" dirty="0">
              <a:latin typeface="Calibri" panose="020F0502020204030204" pitchFamily="34" charset="0"/>
            </a:endParaRPr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xmlns="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Полилиния: Фигура 19">
              <a:extLst>
                <a:ext uri="{FF2B5EF4-FFF2-40B4-BE49-F238E27FC236}">
                  <a16:creationId xmlns:a16="http://schemas.microsoft.com/office/drawing/2014/main" xmlns="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ru-RU" dirty="0">
                <a:latin typeface="Calibri" panose="020F0502020204030204" pitchFamily="34" charset="0"/>
              </a:endParaRPr>
            </a:p>
          </p:txBody>
        </p:sp>
        <p:sp>
          <p:nvSpPr>
            <p:cNvPr id="21" name="Овал 20">
              <a:extLst>
                <a:ext uri="{FF2B5EF4-FFF2-40B4-BE49-F238E27FC236}">
                  <a16:creationId xmlns:a16="http://schemas.microsoft.com/office/drawing/2014/main" xmlns="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ru-RU" dirty="0">
                <a:latin typeface="Calibri" panose="020F0502020204030204" pitchFamily="34" charset="0"/>
              </a:endParaRPr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 rtlCol="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 rtlCol="0">
            <a:noAutofit/>
          </a:bodyPr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 rtlCol="0">
            <a:noAutofit/>
          </a:bodyPr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ru-RU"/>
              <a:t>Вторник, 2 февраля 20XX г.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ru-RU"/>
              <a:t>Образец текста нижнего колонтитула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7165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ru-RU"/>
              <a:t>Вторник, 2 февраля 20XX г.</a:t>
            </a: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ru-RU"/>
              <a:t>Образец текста нижнего колонтитула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8332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>
            <a:extLst>
              <a:ext uri="{FF2B5EF4-FFF2-40B4-BE49-F238E27FC236}">
                <a16:creationId xmlns:a16="http://schemas.microsoft.com/office/drawing/2014/main" xmlns="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Полилиния: Фигура 10">
              <a:extLst>
                <a:ext uri="{FF2B5EF4-FFF2-40B4-BE49-F238E27FC236}">
                  <a16:creationId xmlns:a16="http://schemas.microsoft.com/office/drawing/2014/main" xmlns="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ru-RU" dirty="0">
                <a:latin typeface="Calibri" panose="020F0502020204030204" pitchFamily="34" charset="0"/>
              </a:endParaRPr>
            </a:p>
          </p:txBody>
        </p:sp>
        <p:sp>
          <p:nvSpPr>
            <p:cNvPr id="12" name="Овал 11">
              <a:extLst>
                <a:ext uri="{FF2B5EF4-FFF2-40B4-BE49-F238E27FC236}">
                  <a16:creationId xmlns:a16="http://schemas.microsoft.com/office/drawing/2014/main" xmlns="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ru-RU" dirty="0">
                <a:latin typeface="Calibri" panose="020F0502020204030204" pitchFamily="34" charset="0"/>
              </a:endParaRPr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rtlCol="0" anchor="t">
            <a:no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 rtlCol="0"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 rtlCol="0"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ru-RU"/>
              <a:t>Вторник, 2 февраля 20XX г.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ru-RU"/>
              <a:t>Образец текста нижнего колонтитула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562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вестка д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C0923D16-1EC5-4C17-ABA8-B13A1256B3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4" y="549275"/>
            <a:ext cx="3565524" cy="1997855"/>
          </a:xfrm>
        </p:spPr>
        <p:txBody>
          <a:bodyPr wrap="square" rtlCol="0" anchor="b" anchorCtr="0">
            <a:noAutofit/>
          </a:bodyPr>
          <a:lstStyle>
            <a:lvl1pPr>
              <a:defRPr/>
            </a:lvl1pPr>
          </a:lstStyle>
          <a:p>
            <a:pPr rtl="0"/>
            <a:r>
              <a:rPr lang="ru-RU"/>
              <a:t>Заголовок слайда</a:t>
            </a: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xmlns="" id="{50294D8B-CF64-4C26-8C78-57A375E7D33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0863" y="2677306"/>
            <a:ext cx="3565525" cy="3415519"/>
          </a:xfrm>
        </p:spPr>
        <p:txBody>
          <a:bodyPr rtlCol="0" anchor="t" anchorCtr="0">
            <a:noAutofit/>
          </a:bodyPr>
          <a:lstStyle>
            <a:lvl1pPr>
              <a:buNone/>
              <a:defRPr/>
            </a:lvl1pPr>
          </a:lstStyle>
          <a:p>
            <a:pPr rtl="0">
              <a:lnSpc>
                <a:spcPct val="120000"/>
              </a:lnSpc>
            </a:pPr>
            <a:r>
              <a:rPr lang="ru-RU" sz="1600"/>
              <a:t>Текст слайда</a:t>
            </a:r>
          </a:p>
        </p:txBody>
      </p:sp>
      <p:sp>
        <p:nvSpPr>
          <p:cNvPr id="17" name="Рисунок 16">
            <a:extLst>
              <a:ext uri="{FF2B5EF4-FFF2-40B4-BE49-F238E27FC236}">
                <a16:creationId xmlns:a16="http://schemas.microsoft.com/office/drawing/2014/main" xmlns="" id="{67BCF456-426F-435B-8DF0-A32A44F5A88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08928" y="1596771"/>
            <a:ext cx="3448558" cy="3448558"/>
          </a:xfrm>
          <a:custGeom>
            <a:avLst/>
            <a:gdLst>
              <a:gd name="connsiteX0" fmla="*/ 1724279 w 3448558"/>
              <a:gd name="connsiteY0" fmla="*/ 0 h 3448558"/>
              <a:gd name="connsiteX1" fmla="*/ 3448558 w 3448558"/>
              <a:gd name="connsiteY1" fmla="*/ 1724279 h 3448558"/>
              <a:gd name="connsiteX2" fmla="*/ 1724279 w 3448558"/>
              <a:gd name="connsiteY2" fmla="*/ 3448558 h 3448558"/>
              <a:gd name="connsiteX3" fmla="*/ 0 w 3448558"/>
              <a:gd name="connsiteY3" fmla="*/ 1724279 h 3448558"/>
              <a:gd name="connsiteX4" fmla="*/ 1724279 w 3448558"/>
              <a:gd name="connsiteY4" fmla="*/ 0 h 3448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8558" h="3448558">
                <a:moveTo>
                  <a:pt x="1724279" y="0"/>
                </a:moveTo>
                <a:cubicBezTo>
                  <a:pt x="2676572" y="0"/>
                  <a:pt x="3448558" y="771986"/>
                  <a:pt x="3448558" y="1724279"/>
                </a:cubicBezTo>
                <a:cubicBezTo>
                  <a:pt x="3448558" y="2676572"/>
                  <a:pt x="2676572" y="3448558"/>
                  <a:pt x="1724279" y="3448558"/>
                </a:cubicBezTo>
                <a:cubicBezTo>
                  <a:pt x="771986" y="3448558"/>
                  <a:pt x="0" y="2676572"/>
                  <a:pt x="0" y="1724279"/>
                </a:cubicBezTo>
                <a:cubicBezTo>
                  <a:pt x="0" y="771986"/>
                  <a:pt x="771986" y="0"/>
                  <a:pt x="1724279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ru-RU"/>
              <a:t>Вставка рисунка</a:t>
            </a:r>
          </a:p>
        </p:txBody>
      </p:sp>
      <p:sp>
        <p:nvSpPr>
          <p:cNvPr id="22" name="Рисунок 21">
            <a:extLst>
              <a:ext uri="{FF2B5EF4-FFF2-40B4-BE49-F238E27FC236}">
                <a16:creationId xmlns:a16="http://schemas.microsoft.com/office/drawing/2014/main" xmlns="" id="{4813A609-7079-46D5-9C1D-52004ABDAC9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918575" y="596392"/>
            <a:ext cx="2263776" cy="2263776"/>
          </a:xfrm>
          <a:custGeom>
            <a:avLst/>
            <a:gdLst>
              <a:gd name="connsiteX0" fmla="*/ 1131888 w 2263776"/>
              <a:gd name="connsiteY0" fmla="*/ 0 h 2263776"/>
              <a:gd name="connsiteX1" fmla="*/ 2263776 w 2263776"/>
              <a:gd name="connsiteY1" fmla="*/ 1131888 h 2263776"/>
              <a:gd name="connsiteX2" fmla="*/ 1131888 w 2263776"/>
              <a:gd name="connsiteY2" fmla="*/ 2263776 h 2263776"/>
              <a:gd name="connsiteX3" fmla="*/ 0 w 2263776"/>
              <a:gd name="connsiteY3" fmla="*/ 1131888 h 2263776"/>
              <a:gd name="connsiteX4" fmla="*/ 1131888 w 2263776"/>
              <a:gd name="connsiteY4" fmla="*/ 0 h 226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3776" h="2263776">
                <a:moveTo>
                  <a:pt x="1131888" y="0"/>
                </a:moveTo>
                <a:cubicBezTo>
                  <a:pt x="1757012" y="0"/>
                  <a:pt x="2263776" y="506764"/>
                  <a:pt x="2263776" y="1131888"/>
                </a:cubicBezTo>
                <a:cubicBezTo>
                  <a:pt x="2263776" y="1757012"/>
                  <a:pt x="1757012" y="2263776"/>
                  <a:pt x="1131888" y="2263776"/>
                </a:cubicBezTo>
                <a:cubicBezTo>
                  <a:pt x="506764" y="2263776"/>
                  <a:pt x="0" y="1757012"/>
                  <a:pt x="0" y="1131888"/>
                </a:cubicBezTo>
                <a:cubicBezTo>
                  <a:pt x="0" y="506764"/>
                  <a:pt x="506764" y="0"/>
                  <a:pt x="113188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ru-RU"/>
              <a:t>Вставка рисунка</a:t>
            </a:r>
          </a:p>
        </p:txBody>
      </p:sp>
      <p:sp>
        <p:nvSpPr>
          <p:cNvPr id="25" name="Рисунок 24">
            <a:extLst>
              <a:ext uri="{FF2B5EF4-FFF2-40B4-BE49-F238E27FC236}">
                <a16:creationId xmlns:a16="http://schemas.microsoft.com/office/drawing/2014/main" xmlns="" id="{A14F21DF-D5E0-4C6C-BA2C-D69D65DBB18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91612" y="3324733"/>
            <a:ext cx="2936876" cy="2936876"/>
          </a:xfrm>
          <a:custGeom>
            <a:avLst/>
            <a:gdLst>
              <a:gd name="connsiteX0" fmla="*/ 1468438 w 2936876"/>
              <a:gd name="connsiteY0" fmla="*/ 0 h 2936876"/>
              <a:gd name="connsiteX1" fmla="*/ 2936876 w 2936876"/>
              <a:gd name="connsiteY1" fmla="*/ 1468438 h 2936876"/>
              <a:gd name="connsiteX2" fmla="*/ 1468438 w 2936876"/>
              <a:gd name="connsiteY2" fmla="*/ 2936876 h 2936876"/>
              <a:gd name="connsiteX3" fmla="*/ 0 w 2936876"/>
              <a:gd name="connsiteY3" fmla="*/ 1468438 h 2936876"/>
              <a:gd name="connsiteX4" fmla="*/ 1468438 w 2936876"/>
              <a:gd name="connsiteY4" fmla="*/ 0 h 2936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6876" h="2936876">
                <a:moveTo>
                  <a:pt x="1468438" y="0"/>
                </a:moveTo>
                <a:cubicBezTo>
                  <a:pt x="2279434" y="0"/>
                  <a:pt x="2936876" y="657442"/>
                  <a:pt x="2936876" y="1468438"/>
                </a:cubicBezTo>
                <a:cubicBezTo>
                  <a:pt x="2936876" y="2279434"/>
                  <a:pt x="2279434" y="2936876"/>
                  <a:pt x="1468438" y="2936876"/>
                </a:cubicBezTo>
                <a:cubicBezTo>
                  <a:pt x="657442" y="2936876"/>
                  <a:pt x="0" y="2279434"/>
                  <a:pt x="0" y="1468438"/>
                </a:cubicBezTo>
                <a:cubicBezTo>
                  <a:pt x="0" y="657442"/>
                  <a:pt x="657442" y="0"/>
                  <a:pt x="146843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ru-RU"/>
              <a:t>Вставка рисунка</a:t>
            </a:r>
          </a:p>
        </p:txBody>
      </p:sp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ru-RU"/>
              <a:t>Вторник, 2 февраля 20XX г.</a:t>
            </a: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ru-RU"/>
              <a:t>Образец текста нижнего колонтитула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Овал 5">
            <a:extLst>
              <a:ext uri="{FF2B5EF4-FFF2-40B4-BE49-F238E27FC236}">
                <a16:creationId xmlns:a16="http://schemas.microsoft.com/office/drawing/2014/main" xmlns="" id="{92FF63B4-C261-4597-9EE0-811D250B9D2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6548755" y="850167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ru-RU" dirty="0">
              <a:latin typeface="Calibri" panose="020F0502020204030204" pitchFamily="34" charset="0"/>
            </a:endParaRPr>
          </a:p>
        </p:txBody>
      </p: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xmlns="" id="{F92CF088-7F97-4A11-8A81-0EF641F698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5602297" y="5691007"/>
            <a:ext cx="667802" cy="631474"/>
            <a:chOff x="3409557" y="4940429"/>
            <a:chExt cx="667802" cy="631474"/>
          </a:xfrm>
        </p:grpSpPr>
        <p:sp>
          <p:nvSpPr>
            <p:cNvPr id="11" name="Полилиния: Фигура 10">
              <a:extLst>
                <a:ext uri="{FF2B5EF4-FFF2-40B4-BE49-F238E27FC236}">
                  <a16:creationId xmlns:a16="http://schemas.microsoft.com/office/drawing/2014/main" xmlns="" id="{165B23B7-CE74-4974-ABD8-BFA31D583416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3537358" y="4940429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ru-RU" dirty="0">
                <a:latin typeface="Calibri" panose="020F0502020204030204" pitchFamily="34" charset="0"/>
              </a:endParaRPr>
            </a:p>
          </p:txBody>
        </p:sp>
        <p:sp>
          <p:nvSpPr>
            <p:cNvPr id="12" name="Овал 11">
              <a:extLst>
                <a:ext uri="{FF2B5EF4-FFF2-40B4-BE49-F238E27FC236}">
                  <a16:creationId xmlns:a16="http://schemas.microsoft.com/office/drawing/2014/main" xmlns="" id="{FF99BB1F-6C9D-4972-9EF4-98ACD7BE71E5}"/>
                </a:ext>
              </a:extLst>
            </p:cNvPr>
            <p:cNvSpPr/>
            <p:nvPr/>
          </p:nvSpPr>
          <p:spPr>
            <a:xfrm rot="13500000">
              <a:off x="3544558" y="4858365"/>
              <a:ext cx="270000" cy="540001"/>
            </a:xfrm>
            <a:prstGeom prst="ellipse">
              <a:avLst/>
            </a:prstGeom>
            <a:gradFill>
              <a:gsLst>
                <a:gs pos="100000">
                  <a:schemeClr val="accent1">
                    <a:lumMod val="60000"/>
                    <a:lumOff val="40000"/>
                    <a:alpha val="0"/>
                  </a:schemeClr>
                </a:gs>
                <a:gs pos="0">
                  <a:schemeClr val="bg2">
                    <a:lumMod val="75000"/>
                    <a:lumOff val="25000"/>
                    <a:alpha val="33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ru-RU" dirty="0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8412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Введ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>
            <a:extLst>
              <a:ext uri="{FF2B5EF4-FFF2-40B4-BE49-F238E27FC236}">
                <a16:creationId xmlns:a16="http://schemas.microsoft.com/office/drawing/2014/main" xmlns="" id="{A458B3A1-C77D-4AFC-B2C8-79520B53C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7200"/>
            <a:ext cx="4500562" cy="1562959"/>
          </a:xfrm>
        </p:spPr>
        <p:txBody>
          <a:bodyPr wrap="square" rtlCol="0" anchor="t" anchorCtr="0">
            <a:noAutofit/>
          </a:bodyPr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2" name="Рисунок 11">
            <a:extLst>
              <a:ext uri="{FF2B5EF4-FFF2-40B4-BE49-F238E27FC236}">
                <a16:creationId xmlns:a16="http://schemas.microsoft.com/office/drawing/2014/main" xmlns="" id="{F551DA26-B267-4F28-B4D0-65B3EF6E111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ru-RU"/>
              <a:t>Вставка рисунка</a:t>
            </a:r>
          </a:p>
        </p:txBody>
      </p:sp>
      <p:sp>
        <p:nvSpPr>
          <p:cNvPr id="18" name="Рисунок 11">
            <a:extLst>
              <a:ext uri="{FF2B5EF4-FFF2-40B4-BE49-F238E27FC236}">
                <a16:creationId xmlns:a16="http://schemas.microsoft.com/office/drawing/2014/main" xmlns="" id="{95544A62-DA23-4840-99DE-09AFC8F4DC4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54096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ru-RU"/>
              <a:t>Вставка рисунка</a:t>
            </a:r>
          </a:p>
        </p:txBody>
      </p:sp>
      <p:sp>
        <p:nvSpPr>
          <p:cNvPr id="19" name="Рисунок 11">
            <a:extLst>
              <a:ext uri="{FF2B5EF4-FFF2-40B4-BE49-F238E27FC236}">
                <a16:creationId xmlns:a16="http://schemas.microsoft.com/office/drawing/2014/main" xmlns="" id="{0C91AF30-C5BB-4601-BDEB-E60C93A1693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83808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ru-RU"/>
              <a:t>Вставка рисунка</a:t>
            </a:r>
          </a:p>
        </p:txBody>
      </p:sp>
      <p:sp>
        <p:nvSpPr>
          <p:cNvPr id="20" name="Рисунок 11">
            <a:extLst>
              <a:ext uri="{FF2B5EF4-FFF2-40B4-BE49-F238E27FC236}">
                <a16:creationId xmlns:a16="http://schemas.microsoft.com/office/drawing/2014/main" xmlns="" id="{5B625AA5-EA5B-4115-A461-DA2C7087D83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137904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ru-RU"/>
              <a:t>Вставка рисунка</a:t>
            </a:r>
          </a:p>
        </p:txBody>
      </p:sp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ru-RU"/>
              <a:t>Вторник, 2 февраля 20XX г.</a:t>
            </a: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ru-RU"/>
              <a:t>Образец текста нижнего колонтитула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6">
            <a:extLst>
              <a:ext uri="{FF2B5EF4-FFF2-40B4-BE49-F238E27FC236}">
                <a16:creationId xmlns:a16="http://schemas.microsoft.com/office/drawing/2014/main" xmlns="" id="{1B1AE41C-3196-4E6F-A3A8-313A92677FF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4508500"/>
            <a:ext cx="6221412" cy="1563688"/>
          </a:xfrm>
        </p:spPr>
        <p:txBody>
          <a:bodyPr rtlCol="0">
            <a:noAutofit/>
          </a:bodyPr>
          <a:lstStyle>
            <a:lvl1pPr marL="228600" indent="-228600">
              <a:lnSpc>
                <a:spcPct val="100000"/>
              </a:lnSpc>
              <a:buFont typeface="Arial" panose="020B0604020202020204" pitchFamily="34" charset="0"/>
              <a:buChar char="•"/>
              <a:defRPr sz="200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 rt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570260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Разрыв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Рисунок 7">
            <a:extLst>
              <a:ext uri="{FF2B5EF4-FFF2-40B4-BE49-F238E27FC236}">
                <a16:creationId xmlns:a16="http://schemas.microsoft.com/office/drawing/2014/main" xmlns="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accent5"/>
          </a:solidFill>
        </p:spPr>
        <p:txBody>
          <a:bodyPr rtlCol="0"/>
          <a:lstStyle/>
          <a:p>
            <a:pPr rtl="0"/>
            <a:r>
              <a:rPr lang="ru-RU"/>
              <a:t>Вставка рисунка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/>
              <a:t>Вторник, 2 февраля 20XX г.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/>
              <a:t>Образец текста нижнего колонтитула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BA1B0FB-D917-4C8C-928F-313BD683BF39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80517979-166D-4AAA-ABBC-0C3E5C2ECF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90000">
                <a:schemeClr val="bg2">
                  <a:alpha val="60000"/>
                </a:schemeClr>
              </a:gs>
              <a:gs pos="28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xmlns="" id="{4E111559-B769-4E2A-A891-97B3C4AA6BAC}"/>
              </a:ext>
            </a:extLst>
          </p:cNvPr>
          <p:cNvSpPr/>
          <p:nvPr userDrawn="1"/>
        </p:nvSpPr>
        <p:spPr>
          <a:xfrm rot="10800000">
            <a:off x="0" y="-3"/>
            <a:ext cx="9000000" cy="6857998"/>
          </a:xfrm>
          <a:prstGeom prst="rect">
            <a:avLst/>
          </a:prstGeom>
          <a:gradFill flip="none" rotWithShape="1">
            <a:gsLst>
              <a:gs pos="50000">
                <a:schemeClr val="bg2">
                  <a:alpha val="60000"/>
                </a:schemeClr>
              </a:gs>
              <a:gs pos="0">
                <a:schemeClr val="bg2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5" name="Заголовок 1">
            <a:extLst>
              <a:ext uri="{FF2B5EF4-FFF2-40B4-BE49-F238E27FC236}">
                <a16:creationId xmlns:a16="http://schemas.microsoft.com/office/drawing/2014/main" xmlns="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rtlCol="0" anchor="b" anchorCtr="0">
            <a:noAutofit/>
          </a:bodyPr>
          <a:lstStyle>
            <a:lvl1pPr>
              <a:defRPr sz="6400"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6" name="Подзаголовок 2">
            <a:extLst>
              <a:ext uri="{FF2B5EF4-FFF2-40B4-BE49-F238E27FC236}">
                <a16:creationId xmlns:a16="http://schemas.microsoft.com/office/drawing/2014/main" xmlns="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16724"/>
            <a:ext cx="5437187" cy="2265216"/>
          </a:xfrm>
        </p:spPr>
        <p:txBody>
          <a:bodyPr rtlCol="0">
            <a:noAutofit/>
          </a:bodyPr>
          <a:lstStyle>
            <a:lvl1pPr>
              <a:buNone/>
              <a:defRPr sz="2400"/>
            </a:lvl1pPr>
          </a:lstStyle>
          <a:p>
            <a:pPr rtl="0"/>
            <a:r>
              <a:rPr lang="ru-RU">
                <a:solidFill>
                  <a:schemeClr val="tx1">
                    <a:alpha val="60000"/>
                  </a:schemeClr>
                </a:solidFill>
              </a:rPr>
              <a:t>Образец подзаголовка</a:t>
            </a:r>
            <a:endParaRPr lang="ru-RU" dirty="0">
              <a:solidFill>
                <a:schemeClr val="tx1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4295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Разрыв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Рисунок 7">
            <a:extLst>
              <a:ext uri="{FF2B5EF4-FFF2-40B4-BE49-F238E27FC236}">
                <a16:creationId xmlns:a16="http://schemas.microsoft.com/office/drawing/2014/main" xmlns="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2"/>
          </a:solidFill>
        </p:spPr>
        <p:txBody>
          <a:bodyPr rtlCol="0"/>
          <a:lstStyle/>
          <a:p>
            <a:pPr rtl="0"/>
            <a:r>
              <a:rPr lang="ru-RU"/>
              <a:t>Вставка рисунка</a:t>
            </a:r>
          </a:p>
        </p:txBody>
      </p:sp>
      <p:sp>
        <p:nvSpPr>
          <p:cNvPr id="16" name="Подзаголовок 2">
            <a:extLst>
              <a:ext uri="{FF2B5EF4-FFF2-40B4-BE49-F238E27FC236}">
                <a16:creationId xmlns:a16="http://schemas.microsoft.com/office/drawing/2014/main" xmlns="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557281"/>
            <a:ext cx="6640285" cy="3300719"/>
          </a:xfrm>
          <a:gradFill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60000"/>
                </a:schemeClr>
              </a:gs>
            </a:gsLst>
            <a:lin ang="10800000" scaled="1"/>
          </a:gradFill>
        </p:spPr>
        <p:txBody>
          <a:bodyPr rtlCol="0">
            <a:noAutofit/>
          </a:bodyPr>
          <a:lstStyle>
            <a:lvl1pPr marL="548640" indent="0">
              <a:lnSpc>
                <a:spcPct val="200000"/>
              </a:lnSpc>
              <a:buNone/>
              <a:defRPr/>
            </a:lvl1pPr>
          </a:lstStyle>
          <a:p>
            <a:pPr rtl="0"/>
            <a:r>
              <a:rPr lang="ru-RU">
                <a:solidFill>
                  <a:schemeClr val="tx1">
                    <a:alpha val="60000"/>
                  </a:schemeClr>
                </a:solidFill>
              </a:rPr>
              <a:t>Образец подзаголовка</a:t>
            </a:r>
            <a:endParaRPr lang="ru-RU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15" name="Заголовок 1">
            <a:extLst>
              <a:ext uri="{FF2B5EF4-FFF2-40B4-BE49-F238E27FC236}">
                <a16:creationId xmlns:a16="http://schemas.microsoft.com/office/drawing/2014/main" xmlns="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6640285" cy="3535509"/>
          </a:xfrm>
          <a:gradFill flip="none" rotWithShape="1"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70000"/>
                </a:schemeClr>
              </a:gs>
            </a:gsLst>
            <a:lin ang="10800000" scaled="1"/>
            <a:tileRect/>
          </a:gradFill>
        </p:spPr>
        <p:txBody>
          <a:bodyPr rtlCol="0" anchor="b" anchorCtr="0">
            <a:noAutofit/>
          </a:bodyPr>
          <a:lstStyle>
            <a:lvl1pPr marL="548640">
              <a:spcAft>
                <a:spcPts val="1200"/>
              </a:spcAft>
              <a:defRPr sz="6400"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93045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Временная шкала таблицы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Группа 11">
            <a:extLst>
              <a:ext uri="{FF2B5EF4-FFF2-40B4-BE49-F238E27FC236}">
                <a16:creationId xmlns:a16="http://schemas.microsoft.com/office/drawing/2014/main" xmlns="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Полилиния: Фигура 12">
              <a:extLst>
                <a:ext uri="{FF2B5EF4-FFF2-40B4-BE49-F238E27FC236}">
                  <a16:creationId xmlns:a16="http://schemas.microsoft.com/office/drawing/2014/main" xmlns="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ru-RU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4" name="Овал 13">
              <a:extLst>
                <a:ext uri="{FF2B5EF4-FFF2-40B4-BE49-F238E27FC236}">
                  <a16:creationId xmlns:a16="http://schemas.microsoft.com/office/drawing/2014/main" xmlns="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ru-RU" dirty="0">
                <a:latin typeface="Calibri" panose="020F0502020204030204" pitchFamily="34" charset="0"/>
              </a:endParaRPr>
            </a:p>
          </p:txBody>
        </p:sp>
        <p:sp>
          <p:nvSpPr>
            <p:cNvPr id="15" name="Овал 14">
              <a:extLst>
                <a:ext uri="{FF2B5EF4-FFF2-40B4-BE49-F238E27FC236}">
                  <a16:creationId xmlns:a16="http://schemas.microsoft.com/office/drawing/2014/main" xmlns="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ru-RU" dirty="0">
                <a:latin typeface="Calibri" panose="020F0502020204030204" pitchFamily="34" charset="0"/>
              </a:endParaRPr>
            </a:p>
          </p:txBody>
        </p:sp>
        <p:sp>
          <p:nvSpPr>
            <p:cNvPr id="16" name="Полилиния: фигура 15">
              <a:extLst>
                <a:ext uri="{FF2B5EF4-FFF2-40B4-BE49-F238E27FC236}">
                  <a16:creationId xmlns:a16="http://schemas.microsoft.com/office/drawing/2014/main" xmlns="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ru-RU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ru-RU" dirty="0"/>
            </a:lvl1pPr>
          </a:lstStyle>
          <a:p>
            <a:pPr lvl="0" rtl="0">
              <a:lnSpc>
                <a:spcPct val="100000"/>
              </a:lnSpc>
            </a:pPr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 rtlCol="0">
            <a:noAutofit/>
          </a:bodyPr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ru-RU"/>
              <a:t>Вторник, 2 февраля 20XX г.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ru-RU"/>
              <a:t>Образец текста нижнего колонтитула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07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Цита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7062BF5C-3876-4161-B4FF-14CA94D32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3566160" cy="3384550"/>
          </a:xfrm>
        </p:spPr>
        <p:txBody>
          <a:bodyPr wrap="square" rtlCol="0" anchor="b" anchorCtr="0">
            <a:noAutofit/>
          </a:bodyPr>
          <a:lstStyle>
            <a:lvl1pPr>
              <a:defRPr sz="4000"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grpSp>
        <p:nvGrpSpPr>
          <p:cNvPr id="8" name="Группа 7">
            <a:extLst>
              <a:ext uri="{FF2B5EF4-FFF2-40B4-BE49-F238E27FC236}">
                <a16:creationId xmlns:a16="http://schemas.microsoft.com/office/drawing/2014/main" xmlns="" id="{B17C5C60-EC4D-410B-9997-0B73289605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10822156" y="4143453"/>
            <a:ext cx="734257" cy="760506"/>
            <a:chOff x="5243759" y="1363788"/>
            <a:chExt cx="734257" cy="760506"/>
          </a:xfrm>
        </p:grpSpPr>
        <p:sp>
          <p:nvSpPr>
            <p:cNvPr id="9" name="Полилиния 5">
              <a:extLst>
                <a:ext uri="{FF2B5EF4-FFF2-40B4-BE49-F238E27FC236}">
                  <a16:creationId xmlns:a16="http://schemas.microsoft.com/office/drawing/2014/main" xmlns="" id="{0573155C-3428-4F4F-AE66-A519D777EAAE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ru-RU" dirty="0">
                <a:latin typeface="Calibri" panose="020F0502020204030204" pitchFamily="34" charset="0"/>
              </a:endParaRPr>
            </a:p>
          </p:txBody>
        </p:sp>
        <p:sp>
          <p:nvSpPr>
            <p:cNvPr id="10" name="Полилиния 6">
              <a:extLst>
                <a:ext uri="{FF2B5EF4-FFF2-40B4-BE49-F238E27FC236}">
                  <a16:creationId xmlns:a16="http://schemas.microsoft.com/office/drawing/2014/main" xmlns="" id="{1853496C-159E-4D47-94B5-0835FB6511B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ru-RU" dirty="0">
                <a:latin typeface="Calibri" panose="020F0502020204030204" pitchFamily="34" charset="0"/>
              </a:endParaRPr>
            </a:p>
          </p:txBody>
        </p:sp>
        <p:sp>
          <p:nvSpPr>
            <p:cNvPr id="11" name="Полилиния 8">
              <a:extLst>
                <a:ext uri="{FF2B5EF4-FFF2-40B4-BE49-F238E27FC236}">
                  <a16:creationId xmlns:a16="http://schemas.microsoft.com/office/drawing/2014/main" xmlns="" id="{CE93E330-715B-44E8-84D9-CE166D428DAB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ru-RU" dirty="0">
                <a:latin typeface="Calibri" panose="020F0502020204030204" pitchFamily="34" charset="0"/>
              </a:endParaRPr>
            </a:p>
          </p:txBody>
        </p:sp>
      </p:grpSp>
      <p:sp>
        <p:nvSpPr>
          <p:cNvPr id="12" name="Овал 11">
            <a:extLst>
              <a:ext uri="{FF2B5EF4-FFF2-40B4-BE49-F238E27FC236}">
                <a16:creationId xmlns:a16="http://schemas.microsoft.com/office/drawing/2014/main" xmlns="" id="{80A2FA6F-99B7-4984-A80C-570644889F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668780" y="505900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7" name="Объект 16">
            <a:extLst>
              <a:ext uri="{FF2B5EF4-FFF2-40B4-BE49-F238E27FC236}">
                <a16:creationId xmlns:a16="http://schemas.microsoft.com/office/drawing/2014/main" xmlns="" id="{439C8C03-81B3-4DE8-B96A-78258E4467C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50863" y="4097338"/>
            <a:ext cx="3565524" cy="2351087"/>
          </a:xfrm>
        </p:spPr>
        <p:txBody>
          <a:bodyPr rtlCol="0">
            <a:noAutofit/>
          </a:bodyPr>
          <a:lstStyle>
            <a:lvl1pPr>
              <a:buNone/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15" name="Рисунок 14">
            <a:extLst>
              <a:ext uri="{FF2B5EF4-FFF2-40B4-BE49-F238E27FC236}">
                <a16:creationId xmlns:a16="http://schemas.microsoft.com/office/drawing/2014/main" xmlns="" id="{C1FBB56D-C8B1-4ED9-A5DB-72BA636DADF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35809" y="656633"/>
            <a:ext cx="5132388" cy="5132388"/>
          </a:xfrm>
          <a:custGeom>
            <a:avLst/>
            <a:gdLst>
              <a:gd name="connsiteX0" fmla="*/ 2566194 w 5132388"/>
              <a:gd name="connsiteY0" fmla="*/ 0 h 5132388"/>
              <a:gd name="connsiteX1" fmla="*/ 5132388 w 5132388"/>
              <a:gd name="connsiteY1" fmla="*/ 2566194 h 5132388"/>
              <a:gd name="connsiteX2" fmla="*/ 2566194 w 5132388"/>
              <a:gd name="connsiteY2" fmla="*/ 5132388 h 5132388"/>
              <a:gd name="connsiteX3" fmla="*/ 0 w 5132388"/>
              <a:gd name="connsiteY3" fmla="*/ 2566194 h 5132388"/>
              <a:gd name="connsiteX4" fmla="*/ 2566194 w 5132388"/>
              <a:gd name="connsiteY4" fmla="*/ 0 h 513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ru-RU"/>
              <a:t>Вставка рисунка</a:t>
            </a:r>
          </a:p>
        </p:txBody>
      </p:sp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ru-RU"/>
              <a:t>Вторник, 2 февраля 20XX г.</a:t>
            </a: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ru-RU"/>
              <a:t>Образец текста нижнего колонтитула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3087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Команд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>
            <a:extLst>
              <a:ext uri="{FF2B5EF4-FFF2-40B4-BE49-F238E27FC236}">
                <a16:creationId xmlns:a16="http://schemas.microsoft.com/office/drawing/2014/main" xmlns="" id="{E38C6F9E-A74F-4F54-9409-B6B93DF8CE7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/>
          <p:nvPr userDrawn="1"/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100000">
                <a:schemeClr val="bg2">
                  <a:alpha val="60000"/>
                </a:schemeClr>
              </a:gs>
              <a:gs pos="40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rtl="0"/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34" name="Овал 33">
            <a:extLst>
              <a:ext uri="{FF2B5EF4-FFF2-40B4-BE49-F238E27FC236}">
                <a16:creationId xmlns:a16="http://schemas.microsoft.com/office/drawing/2014/main" xmlns="" id="{6F0F71C5-78A4-4793-9BD4-3DF0EE3E3EB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0288775" y="76260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40" name="Заголовок 5">
            <a:extLst>
              <a:ext uri="{FF2B5EF4-FFF2-40B4-BE49-F238E27FC236}">
                <a16:creationId xmlns:a16="http://schemas.microsoft.com/office/drawing/2014/main" xmlns="" id="{36F60F77-4CC9-4F86-B70A-85012C6588A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640" y="548640"/>
            <a:ext cx="8281987" cy="1253041"/>
          </a:xfrm>
        </p:spPr>
        <p:txBody>
          <a:bodyPr rtlCol="0">
            <a:noAutofit/>
          </a:bodyPr>
          <a:lstStyle/>
          <a:p>
            <a:pPr rtl="0"/>
            <a:r>
              <a:rPr lang="ru-RU"/>
              <a:t>Команда</a:t>
            </a:r>
          </a:p>
        </p:txBody>
      </p:sp>
      <p:grpSp>
        <p:nvGrpSpPr>
          <p:cNvPr id="51" name="Группа 50">
            <a:extLst>
              <a:ext uri="{FF2B5EF4-FFF2-40B4-BE49-F238E27FC236}">
                <a16:creationId xmlns:a16="http://schemas.microsoft.com/office/drawing/2014/main" xmlns="" id="{E6093F87-C1F6-4FAB-B891-6F7D7FC2075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/>
          <p:nvPr userDrawn="1"/>
        </p:nvGrpSpPr>
        <p:grpSpPr>
          <a:xfrm>
            <a:off x="1800565" y="4518946"/>
            <a:ext cx="1980001" cy="1363916"/>
            <a:chOff x="4879602" y="3781429"/>
            <a:chExt cx="1980001" cy="1363916"/>
          </a:xfrm>
        </p:grpSpPr>
        <p:sp>
          <p:nvSpPr>
            <p:cNvPr id="52" name="Полилиния: Фигура 51">
              <a:extLst>
                <a:ext uri="{FF2B5EF4-FFF2-40B4-BE49-F238E27FC236}">
                  <a16:creationId xmlns:a16="http://schemas.microsoft.com/office/drawing/2014/main" xmlns="" id="{E1A4FD5C-1E5B-46D1-BA9D-99928D19AF04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ru-RU" dirty="0">
                <a:latin typeface="Calibri" panose="020F0502020204030204" pitchFamily="34" charset="0"/>
              </a:endParaRPr>
            </a:p>
          </p:txBody>
        </p:sp>
        <p:sp>
          <p:nvSpPr>
            <p:cNvPr id="53" name="Полилиния: Фигура 52">
              <a:extLst>
                <a:ext uri="{FF2B5EF4-FFF2-40B4-BE49-F238E27FC236}">
                  <a16:creationId xmlns:a16="http://schemas.microsoft.com/office/drawing/2014/main" xmlns="" id="{B7DF0ED5-A971-408F-A055-C7E5D7A623C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ru-RU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54" name="Овал 53">
              <a:extLst>
                <a:ext uri="{FF2B5EF4-FFF2-40B4-BE49-F238E27FC236}">
                  <a16:creationId xmlns:a16="http://schemas.microsoft.com/office/drawing/2014/main" xmlns="" id="{AA81F353-4C5B-4A37-9846-2C1E2D0FC25F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ru-RU" dirty="0">
                <a:latin typeface="Calibri" panose="020F0502020204030204" pitchFamily="34" charset="0"/>
              </a:endParaRPr>
            </a:p>
          </p:txBody>
        </p:sp>
        <p:sp>
          <p:nvSpPr>
            <p:cNvPr id="55" name="Овал 54">
              <a:extLst>
                <a:ext uri="{FF2B5EF4-FFF2-40B4-BE49-F238E27FC236}">
                  <a16:creationId xmlns:a16="http://schemas.microsoft.com/office/drawing/2014/main" xmlns="" id="{42B74EA3-11CE-4D3F-99AD-162563447653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ru-RU" dirty="0">
                <a:latin typeface="Calibri" panose="020F0502020204030204" pitchFamily="34" charset="0"/>
              </a:endParaRPr>
            </a:p>
          </p:txBody>
        </p:sp>
      </p:grpSp>
      <p:sp>
        <p:nvSpPr>
          <p:cNvPr id="56" name="Рисунок 55">
            <a:extLst>
              <a:ext uri="{FF2B5EF4-FFF2-40B4-BE49-F238E27FC236}">
                <a16:creationId xmlns:a16="http://schemas.microsoft.com/office/drawing/2014/main" xmlns="" id="{8F41896B-6DDA-4F82-9F74-3EBF93A3CD5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78992" y="1990724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ru-RU"/>
              <a:t>Вставка рисунка</a:t>
            </a:r>
          </a:p>
        </p:txBody>
      </p:sp>
      <p:sp>
        <p:nvSpPr>
          <p:cNvPr id="57" name="Рисунок 55">
            <a:extLst>
              <a:ext uri="{FF2B5EF4-FFF2-40B4-BE49-F238E27FC236}">
                <a16:creationId xmlns:a16="http://schemas.microsoft.com/office/drawing/2014/main" xmlns="" id="{EF85499B-C29A-4C8B-922C-7CE4771E352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838384" y="1990724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ru-RU"/>
              <a:t>Вставка рисунка</a:t>
            </a:r>
          </a:p>
        </p:txBody>
      </p:sp>
      <p:sp>
        <p:nvSpPr>
          <p:cNvPr id="58" name="Рисунок 55">
            <a:extLst>
              <a:ext uri="{FF2B5EF4-FFF2-40B4-BE49-F238E27FC236}">
                <a16:creationId xmlns:a16="http://schemas.microsoft.com/office/drawing/2014/main" xmlns="" id="{F82A1DB8-0AE7-4E17-B07B-FCF45B85EE1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61976" y="1993392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59" name="Рисунок 55">
            <a:extLst>
              <a:ext uri="{FF2B5EF4-FFF2-40B4-BE49-F238E27FC236}">
                <a16:creationId xmlns:a16="http://schemas.microsoft.com/office/drawing/2014/main" xmlns="" id="{A83EEB6C-83B7-471D-B5A4-4071534048D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85568" y="1990724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ru-RU"/>
              <a:t>Вставка рисунка</a:t>
            </a:r>
          </a:p>
        </p:txBody>
      </p:sp>
      <p:sp>
        <p:nvSpPr>
          <p:cNvPr id="63" name="Текст 62">
            <a:extLst>
              <a:ext uri="{FF2B5EF4-FFF2-40B4-BE49-F238E27FC236}">
                <a16:creationId xmlns:a16="http://schemas.microsoft.com/office/drawing/2014/main" xmlns="" id="{17A96A8C-F792-485A-9BB9-4DEDCA0CE6B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79500" y="3781425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ru-RU"/>
              <a:t>Имя</a:t>
            </a:r>
          </a:p>
        </p:txBody>
      </p:sp>
      <p:sp>
        <p:nvSpPr>
          <p:cNvPr id="61" name="Текст 60">
            <a:extLst>
              <a:ext uri="{FF2B5EF4-FFF2-40B4-BE49-F238E27FC236}">
                <a16:creationId xmlns:a16="http://schemas.microsoft.com/office/drawing/2014/main" xmlns="" id="{6C65AE07-519E-4E3B-8521-621C8343914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78733" y="4232949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ru-RU"/>
              <a:t>Должность</a:t>
            </a:r>
          </a:p>
        </p:txBody>
      </p:sp>
      <p:sp>
        <p:nvSpPr>
          <p:cNvPr id="65" name="Текст 62">
            <a:extLst>
              <a:ext uri="{FF2B5EF4-FFF2-40B4-BE49-F238E27FC236}">
                <a16:creationId xmlns:a16="http://schemas.microsoft.com/office/drawing/2014/main" xmlns="" id="{FB878318-C287-428B-8105-429BC4B03F5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39151" y="3781425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ru-RU"/>
              <a:t>Имя</a:t>
            </a:r>
          </a:p>
        </p:txBody>
      </p:sp>
      <p:sp>
        <p:nvSpPr>
          <p:cNvPr id="64" name="Текст 60">
            <a:extLst>
              <a:ext uri="{FF2B5EF4-FFF2-40B4-BE49-F238E27FC236}">
                <a16:creationId xmlns:a16="http://schemas.microsoft.com/office/drawing/2014/main" xmlns="" id="{1465E516-2CEF-4F9E-9375-7D41DCFCBB4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838384" y="4232949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ru-RU"/>
              <a:t>Должность</a:t>
            </a:r>
          </a:p>
        </p:txBody>
      </p:sp>
      <p:sp>
        <p:nvSpPr>
          <p:cNvPr id="67" name="Текст 62">
            <a:extLst>
              <a:ext uri="{FF2B5EF4-FFF2-40B4-BE49-F238E27FC236}">
                <a16:creationId xmlns:a16="http://schemas.microsoft.com/office/drawing/2014/main" xmlns="" id="{FE012CE3-36AA-4016-A88E-27BCFFEFD69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662743" y="3781425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ru-RU"/>
              <a:t>Имя</a:t>
            </a:r>
          </a:p>
        </p:txBody>
      </p:sp>
      <p:sp>
        <p:nvSpPr>
          <p:cNvPr id="66" name="Текст 60">
            <a:extLst>
              <a:ext uri="{FF2B5EF4-FFF2-40B4-BE49-F238E27FC236}">
                <a16:creationId xmlns:a16="http://schemas.microsoft.com/office/drawing/2014/main" xmlns="" id="{8D5671AF-0137-4226-8A84-2784817E519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661976" y="4232949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ru-RU"/>
              <a:t>Должность</a:t>
            </a:r>
          </a:p>
        </p:txBody>
      </p:sp>
      <p:sp>
        <p:nvSpPr>
          <p:cNvPr id="69" name="Текст 62">
            <a:extLst>
              <a:ext uri="{FF2B5EF4-FFF2-40B4-BE49-F238E27FC236}">
                <a16:creationId xmlns:a16="http://schemas.microsoft.com/office/drawing/2014/main" xmlns="" id="{DA1587F0-23BF-4FB8-B06C-2B0AA928E93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33112" y="3787288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ru-RU"/>
              <a:t>Имя</a:t>
            </a:r>
          </a:p>
        </p:txBody>
      </p:sp>
      <p:sp>
        <p:nvSpPr>
          <p:cNvPr id="68" name="Текст 60">
            <a:extLst>
              <a:ext uri="{FF2B5EF4-FFF2-40B4-BE49-F238E27FC236}">
                <a16:creationId xmlns:a16="http://schemas.microsoft.com/office/drawing/2014/main" xmlns="" id="{565C0B22-B5E7-44BB-A17C-7FB5BB5D82B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32345" y="4238812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ru-RU"/>
              <a:t>Заголовок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ru-RU"/>
              <a:t>Вторник, 2 февраля 20XX г.</a:t>
            </a:r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ru-RU"/>
              <a:t>Образец текста нижнего колонтитула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5776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_Содержимое с 2 столбцами (слайд для сравнения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Овал 11">
            <a:extLst>
              <a:ext uri="{FF2B5EF4-FFF2-40B4-BE49-F238E27FC236}">
                <a16:creationId xmlns:a16="http://schemas.microsoft.com/office/drawing/2014/main" xmlns="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rtl="0"/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ru-RU" sz="4800" dirty="0"/>
            </a:lvl1pPr>
          </a:lstStyle>
          <a:p>
            <a:pPr lvl="0" rtl="0">
              <a:lnSpc>
                <a:spcPct val="100000"/>
              </a:lnSpc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5437186" cy="535354"/>
          </a:xfrm>
        </p:spPr>
        <p:txBody>
          <a:bodyPr rtlCol="0" anchor="b">
            <a:no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427370"/>
            <a:ext cx="5429114" cy="3515555"/>
          </a:xfrm>
        </p:spPr>
        <p:txBody>
          <a:bodyPr rtlCol="0">
            <a:noAutofit/>
          </a:bodyPr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731375"/>
            <a:ext cx="5436392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ru-RU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 rt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427370"/>
            <a:ext cx="5436391" cy="3515555"/>
          </a:xfrm>
        </p:spPr>
        <p:txBody>
          <a:bodyPr rtlCol="0">
            <a:noAutofit/>
          </a:bodyPr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ru-RU"/>
              <a:t>Вторник, 2 февраля 20XX г.</a:t>
            </a: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ru-RU"/>
              <a:t>Образец текста нижнего колонтитула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392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 rtl="0">
              <a:lnSpc>
                <a:spcPct val="100000"/>
              </a:lnSpc>
            </a:pPr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 rtl="0"/>
            <a:r>
              <a:rPr lang="ru-RU" dirty="0"/>
              <a:t>Щелкните, чтобы изменить стили текста образца слайда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lumMod val="65000"/>
                    <a:alpha val="8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Вторник, 2 февраля 20XX г.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lumMod val="65000"/>
                    <a:alpha val="8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r>
              <a:rPr lang="ru-RU" dirty="0"/>
              <a:t>Образец текста нижнего колонтитула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>
                    <a:lumMod val="65000"/>
                    <a:alpha val="80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DBA1B0FB-D917-4C8C-928F-313BD683BF3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12557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33" r:id="rId3"/>
    <p:sldLayoutId id="2147483687" r:id="rId4"/>
    <p:sldLayoutId id="2147483734" r:id="rId5"/>
    <p:sldLayoutId id="2147483686" r:id="rId6"/>
    <p:sldLayoutId id="2147483696" r:id="rId7"/>
    <p:sldLayoutId id="2147483707" r:id="rId8"/>
    <p:sldLayoutId id="2147483689" r:id="rId9"/>
    <p:sldLayoutId id="2147483697" r:id="rId10"/>
    <p:sldLayoutId id="2147483731" r:id="rId11"/>
    <p:sldLayoutId id="2147483693" r:id="rId12"/>
    <p:sldLayoutId id="2147483685" r:id="rId13"/>
    <p:sldLayoutId id="2147483688" r:id="rId14"/>
    <p:sldLayoutId id="2147483691" r:id="rId15"/>
    <p:sldLayoutId id="2147483692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ru-RU" sz="4800" kern="1200" dirty="0">
          <a:solidFill>
            <a:schemeClr val="tx1"/>
          </a:solidFill>
          <a:latin typeface="Times New Roman" panose="0202060305040502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000" kern="1200">
          <a:solidFill>
            <a:schemeClr val="tx1">
              <a:alpha val="60000"/>
            </a:schemeClr>
          </a:solidFill>
          <a:latin typeface="Calibri" panose="020F0502020204030204" pitchFamily="34" charset="0"/>
          <a:ea typeface="+mn-ea"/>
          <a:cs typeface="+mn-cs"/>
        </a:defRPr>
      </a:lvl1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2" pos="3840">
          <p15:clr>
            <a:srgbClr val="F26B43"/>
          </p15:clr>
        </p15:guide>
        <p15:guide id="33" orient="horz" pos="2160">
          <p15:clr>
            <a:srgbClr val="F26B43"/>
          </p15:clr>
        </p15:guide>
        <p15:guide id="34" pos="347">
          <p15:clr>
            <a:srgbClr val="F26B43"/>
          </p15:clr>
        </p15:guide>
        <p15:guide id="35" pos="7333">
          <p15:clr>
            <a:srgbClr val="F26B43"/>
          </p15:clr>
        </p15:guide>
        <p15:guide id="36" orient="horz" pos="346">
          <p15:clr>
            <a:srgbClr val="F26B43"/>
          </p15:clr>
        </p15:guide>
        <p15:guide id="37" orient="horz" pos="3974">
          <p15:clr>
            <a:srgbClr val="F26B43"/>
          </p15:clr>
        </p15:guide>
        <p15:guide id="38" pos="824">
          <p15:clr>
            <a:srgbClr val="A4A3A4"/>
          </p15:clr>
        </p15:guide>
        <p15:guide id="39" pos="937">
          <p15:clr>
            <a:srgbClr val="A4A3A4"/>
          </p15:clr>
        </p15:guide>
        <p15:guide id="40" pos="1413">
          <p15:clr>
            <a:srgbClr val="A4A3A4"/>
          </p15:clr>
        </p15:guide>
        <p15:guide id="41" pos="1527">
          <p15:clr>
            <a:srgbClr val="A4A3A4"/>
          </p15:clr>
        </p15:guide>
        <p15:guide id="42" pos="2003">
          <p15:clr>
            <a:srgbClr val="A4A3A4"/>
          </p15:clr>
        </p15:guide>
        <p15:guide id="43" pos="2116">
          <p15:clr>
            <a:srgbClr val="A4A3A4"/>
          </p15:clr>
        </p15:guide>
        <p15:guide id="44" pos="2593">
          <p15:clr>
            <a:srgbClr val="A4A3A4"/>
          </p15:clr>
        </p15:guide>
        <p15:guide id="45" pos="2706">
          <p15:clr>
            <a:srgbClr val="A4A3A4"/>
          </p15:clr>
        </p15:guide>
        <p15:guide id="46" pos="3182">
          <p15:clr>
            <a:srgbClr val="A4A3A4"/>
          </p15:clr>
        </p15:guide>
        <p15:guide id="47" pos="3318">
          <p15:clr>
            <a:srgbClr val="A4A3A4"/>
          </p15:clr>
        </p15:guide>
        <p15:guide id="48" pos="3772">
          <p15:clr>
            <a:srgbClr val="A4A3A4"/>
          </p15:clr>
        </p15:guide>
        <p15:guide id="49" pos="3908">
          <p15:clr>
            <a:srgbClr val="A4A3A4"/>
          </p15:clr>
        </p15:guide>
        <p15:guide id="50" pos="4362">
          <p15:clr>
            <a:srgbClr val="A4A3A4"/>
          </p15:clr>
        </p15:guide>
        <p15:guide id="51" pos="4498">
          <p15:clr>
            <a:srgbClr val="A4A3A4"/>
          </p15:clr>
        </p15:guide>
        <p15:guide id="52" pos="4951">
          <p15:clr>
            <a:srgbClr val="A4A3A4"/>
          </p15:clr>
        </p15:guide>
        <p15:guide id="53" pos="5087">
          <p15:clr>
            <a:srgbClr val="A4A3A4"/>
          </p15:clr>
        </p15:guide>
        <p15:guide id="54" pos="5541">
          <p15:clr>
            <a:srgbClr val="A4A3A4"/>
          </p15:clr>
        </p15:guide>
        <p15:guide id="55" pos="5677">
          <p15:clr>
            <a:srgbClr val="A4A3A4"/>
          </p15:clr>
        </p15:guide>
        <p15:guide id="56" pos="6153">
          <p15:clr>
            <a:srgbClr val="A4A3A4"/>
          </p15:clr>
        </p15:guide>
        <p15:guide id="57" pos="6267">
          <p15:clr>
            <a:srgbClr val="A4A3A4"/>
          </p15:clr>
        </p15:guide>
        <p15:guide id="58" pos="6743">
          <p15:clr>
            <a:srgbClr val="A4A3A4"/>
          </p15:clr>
        </p15:guide>
        <p15:guide id="59" pos="6856">
          <p15:clr>
            <a:srgbClr val="A4A3A4"/>
          </p15:clr>
        </p15:guide>
        <p15:guide id="60" orient="horz" pos="3838">
          <p15:clr>
            <a:srgbClr val="A4A3A4"/>
          </p15:clr>
        </p15:guide>
        <p15:guide id="61" orient="horz" pos="2092">
          <p15:clr>
            <a:srgbClr val="A4A3A4"/>
          </p15:clr>
        </p15:guide>
        <p15:guide id="62" orient="horz" pos="2228">
          <p15:clr>
            <a:srgbClr val="A4A3A4"/>
          </p15:clr>
        </p15:guide>
        <p15:guide id="63" orient="horz" pos="845">
          <p15:clr>
            <a:srgbClr val="A4A3A4"/>
          </p15:clr>
        </p15:guide>
        <p15:guide id="64" orient="horz" pos="958">
          <p15:clr>
            <a:srgbClr val="A4A3A4"/>
          </p15:clr>
        </p15:guide>
        <p15:guide id="65" orient="horz" pos="1480">
          <p15:clr>
            <a:srgbClr val="A4A3A4"/>
          </p15:clr>
        </p15:guide>
        <p15:guide id="66" orient="horz" pos="1593">
          <p15:clr>
            <a:srgbClr val="A4A3A4"/>
          </p15:clr>
        </p15:guide>
        <p15:guide id="67" orient="horz" pos="2727">
          <p15:clr>
            <a:srgbClr val="A4A3A4"/>
          </p15:clr>
        </p15:guide>
        <p15:guide id="68" orient="horz" pos="2840">
          <p15:clr>
            <a:srgbClr val="A4A3A4"/>
          </p15:clr>
        </p15:guide>
        <p15:guide id="69" orient="horz" pos="3339">
          <p15:clr>
            <a:srgbClr val="A4A3A4"/>
          </p15:clr>
        </p15:guide>
        <p15:guide id="70" orient="horz" pos="3475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86E938C-9D94-4B05-979A-D39FFC457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99414" y="1051551"/>
            <a:ext cx="3565524" cy="2384898"/>
          </a:xfrm>
        </p:spPr>
        <p:txBody>
          <a:bodyPr rtlCol="0" anchor="b" anchorCtr="0">
            <a:normAutofit fontScale="90000"/>
          </a:bodyPr>
          <a:lstStyle/>
          <a:p>
            <a:pPr rtl="0"/>
            <a:r>
              <a:rPr lang="ru-RU" dirty="0" smtClean="0"/>
              <a:t>Инопланетный </a:t>
            </a:r>
            <a:r>
              <a:rPr lang="ru-RU" dirty="0" err="1" smtClean="0"/>
              <a:t>папус</a:t>
            </a:r>
            <a:r>
              <a:rPr lang="ru-RU" dirty="0" smtClean="0"/>
              <a:t> – ловец метеоритов</a:t>
            </a:r>
            <a:endParaRPr lang="ru-RU" dirty="0"/>
          </a:p>
        </p:txBody>
      </p:sp>
      <p:pic>
        <p:nvPicPr>
          <p:cNvPr id="14" name="Рисунок 13" descr="Цифровой фон точек данных">
            <a:extLst>
              <a:ext uri="{FF2B5EF4-FFF2-40B4-BE49-F238E27FC236}">
                <a16:creationId xmlns:a16="http://schemas.microsoft.com/office/drawing/2014/main" xmlns="" id="{9A8AD548-922D-4E1D-B19C-5F6E808B816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7452360" cy="6858000"/>
          </a:xfrm>
        </p:spPr>
      </p:pic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D9A11267-FC52-4990-8D98-010AFABA554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99413" y="3568700"/>
            <a:ext cx="3565524" cy="1731963"/>
          </a:xfrm>
        </p:spPr>
        <p:txBody>
          <a:bodyPr rtlCol="0">
            <a:normAutofit/>
          </a:bodyPr>
          <a:lstStyle/>
          <a:p>
            <a:pPr rtl="0"/>
            <a:r>
              <a:rPr lang="ru-RU" dirty="0" smtClean="0"/>
              <a:t>Тихомиров Иван</a:t>
            </a:r>
          </a:p>
          <a:p>
            <a:pPr rtl="0"/>
            <a:r>
              <a:rPr lang="ru-RU" dirty="0" err="1" smtClean="0"/>
              <a:t>Ермолович</a:t>
            </a:r>
            <a:r>
              <a:rPr lang="ru-RU" dirty="0" smtClean="0"/>
              <a:t> Николай</a:t>
            </a:r>
          </a:p>
          <a:p>
            <a:pPr rtl="0"/>
            <a:r>
              <a:rPr lang="ru-RU" dirty="0" smtClean="0"/>
              <a:t>Зырянов Роман</a:t>
            </a:r>
          </a:p>
          <a:p>
            <a:pPr rt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2814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046426E-F6F6-4A7C-9181-8C30909962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3106" y="1110953"/>
            <a:ext cx="6163141" cy="5242372"/>
          </a:xfrm>
        </p:spPr>
        <p:txBody>
          <a:bodyPr wrap="square" rtlCol="0" anchor="b">
            <a:noAutofit/>
          </a:bodyPr>
          <a:lstStyle/>
          <a:p>
            <a:r>
              <a:rPr lang="ru-RU" sz="3500" b="1" i="0" dirty="0">
                <a:effectLst/>
                <a:latin typeface="YS Text"/>
              </a:rPr>
              <a:t/>
            </a:r>
            <a:br>
              <a:rPr lang="ru-RU" sz="3500" b="1" i="0" dirty="0">
                <a:effectLst/>
                <a:latin typeface="YS Text"/>
              </a:rPr>
            </a:br>
            <a:r>
              <a:rPr lang="ru-RU" sz="3500" b="1" i="0" dirty="0">
                <a:effectLst/>
                <a:latin typeface="YS Text"/>
              </a:rPr>
              <a:t/>
            </a:r>
            <a:br>
              <a:rPr lang="ru-RU" sz="3500" b="1" i="0" dirty="0">
                <a:effectLst/>
                <a:latin typeface="YS Text"/>
              </a:rPr>
            </a:br>
            <a:r>
              <a:rPr lang="ru-RU" sz="3500" b="0" i="0" dirty="0">
                <a:effectLst/>
                <a:latin typeface="YS Text"/>
              </a:rPr>
              <a:t>Химический </a:t>
            </a:r>
            <a:r>
              <a:rPr lang="ru-RU" sz="3500" b="1" i="0" dirty="0">
                <a:effectLst/>
                <a:latin typeface="YS Text"/>
              </a:rPr>
              <a:t>состав</a:t>
            </a:r>
            <a:r>
              <a:rPr lang="ru-RU" sz="3500" b="0" i="0" dirty="0">
                <a:effectLst/>
                <a:latin typeface="YS Text"/>
              </a:rPr>
              <a:t> </a:t>
            </a:r>
            <a:r>
              <a:rPr lang="ru-RU" sz="3500" b="0" i="0" dirty="0" smtClean="0">
                <a:effectLst/>
                <a:latin typeface="YS Text"/>
              </a:rPr>
              <a:t/>
            </a:r>
            <a:br>
              <a:rPr lang="ru-RU" sz="3500" b="0" i="0" dirty="0" smtClean="0">
                <a:effectLst/>
                <a:latin typeface="YS Text"/>
              </a:rPr>
            </a:br>
            <a:r>
              <a:rPr lang="ru-RU" sz="3500" b="1" i="0" dirty="0" smtClean="0">
                <a:effectLst/>
                <a:latin typeface="YS Text"/>
              </a:rPr>
              <a:t>метеоритов</a:t>
            </a:r>
            <a:r>
              <a:rPr lang="ru-RU" sz="3500" b="0" i="0" dirty="0">
                <a:effectLst/>
                <a:latin typeface="YS Text"/>
              </a:rPr>
              <a:t>. Наиболее распространенными химическими элементами в </a:t>
            </a:r>
            <a:r>
              <a:rPr lang="ru-RU" sz="3500" b="1" i="0" dirty="0">
                <a:effectLst/>
                <a:latin typeface="YS Text"/>
              </a:rPr>
              <a:t>метеоритах</a:t>
            </a:r>
            <a:r>
              <a:rPr lang="ru-RU" sz="3500" b="0" i="0" dirty="0">
                <a:effectLst/>
                <a:latin typeface="YS Text"/>
              </a:rPr>
              <a:t> являются: железо, </a:t>
            </a:r>
            <a:r>
              <a:rPr lang="ru-RU" sz="3500" b="1" i="0" dirty="0">
                <a:effectLst/>
                <a:latin typeface="YS Text"/>
              </a:rPr>
              <a:t>никель</a:t>
            </a:r>
            <a:r>
              <a:rPr lang="ru-RU" sz="3500" b="0" i="0" dirty="0">
                <a:effectLst/>
                <a:latin typeface="YS Text"/>
              </a:rPr>
              <a:t>, сера, магний, кремний, алюминий, кальций, и кислород</a:t>
            </a:r>
            <a:br>
              <a:rPr lang="ru-RU" sz="3500" b="0" i="0" dirty="0">
                <a:effectLst/>
                <a:latin typeface="YS Text"/>
              </a:rPr>
            </a:br>
            <a:endParaRPr lang="ru-RU" sz="35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3B60D6F-4D0F-4D33-B2A7-159C8583FF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427" y="6308725"/>
            <a:ext cx="5437187" cy="1673995"/>
          </a:xfrm>
        </p:spPr>
        <p:txBody>
          <a:bodyPr wrap="square" rtlCol="0">
            <a:normAutofit/>
          </a:bodyPr>
          <a:lstStyle/>
          <a:p>
            <a:pPr rtl="0">
              <a:lnSpc>
                <a:spcPct val="100000"/>
              </a:lnSpc>
            </a:pPr>
            <a:r>
              <a:rPr lang="en-US" sz="1500" dirty="0"/>
              <a:t>     </a:t>
            </a:r>
          </a:p>
          <a:p>
            <a:pPr rtl="0">
              <a:lnSpc>
                <a:spcPct val="100000"/>
              </a:lnSpc>
            </a:pPr>
            <a:endParaRPr lang="ru-RU" sz="1500" dirty="0"/>
          </a:p>
        </p:txBody>
      </p:sp>
      <p:pic>
        <p:nvPicPr>
          <p:cNvPr id="27" name="Рисунок 26" descr="Изображение выглядит как природа, наружный объект, ночное небо&#10;&#10;Автоматически созданное описание">
            <a:extLst>
              <a:ext uri="{FF2B5EF4-FFF2-40B4-BE49-F238E27FC236}">
                <a16:creationId xmlns:a16="http://schemas.microsoft.com/office/drawing/2014/main" xmlns="" id="{CAC0C703-6781-4037-B403-0C13E9897CF1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/>
          <a:srcRect t="10834" r="-1" b="4289"/>
          <a:stretch/>
        </p:blipFill>
        <p:spPr>
          <a:xfrm>
            <a:off x="6556248" y="548640"/>
            <a:ext cx="5084064" cy="2880360"/>
          </a:xfrm>
          <a:noFill/>
        </p:spPr>
      </p:pic>
      <p:pic>
        <p:nvPicPr>
          <p:cNvPr id="25" name="Рисунок 24" descr="Изображение выглядит как природа, ночное небо, наружный объект&#10;&#10;Автоматически созданное описание">
            <a:extLst>
              <a:ext uri="{FF2B5EF4-FFF2-40B4-BE49-F238E27FC236}">
                <a16:creationId xmlns:a16="http://schemas.microsoft.com/office/drawing/2014/main" xmlns="" id="{28214A79-6722-4D23-8831-946A9856ED51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3"/>
          <a:srcRect r="-1" b="15754"/>
          <a:stretch/>
        </p:blipFill>
        <p:spPr>
          <a:xfrm>
            <a:off x="6556248" y="3429000"/>
            <a:ext cx="5084064" cy="2880360"/>
          </a:xfrm>
          <a:noFill/>
        </p:spPr>
      </p:pic>
      <p:sp>
        <p:nvSpPr>
          <p:cNvPr id="14" name="Нижний колонтитул 13">
            <a:extLst>
              <a:ext uri="{FF2B5EF4-FFF2-40B4-BE49-F238E27FC236}">
                <a16:creationId xmlns:a16="http://schemas.microsoft.com/office/drawing/2014/main" xmlns="" id="{B01DF4D0-78BC-4C8C-9570-26F0B2254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7038" y="6611981"/>
            <a:ext cx="6379210" cy="153888"/>
          </a:xfrm>
        </p:spPr>
        <p:txBody>
          <a:bodyPr wrap="square" rtlCol="0" anchor="ctr">
            <a:normAutofit/>
          </a:bodyPr>
          <a:lstStyle/>
          <a:p>
            <a:pPr rtl="0">
              <a:spcAft>
                <a:spcPts val="600"/>
              </a:spcAft>
            </a:pPr>
            <a:r>
              <a:rPr lang="en-US" dirty="0"/>
              <a:t>2022</a:t>
            </a:r>
            <a:endParaRPr lang="ru-RU" dirty="0"/>
          </a:p>
        </p:txBody>
      </p:sp>
      <p:sp>
        <p:nvSpPr>
          <p:cNvPr id="15" name="Номер слайда 14">
            <a:extLst>
              <a:ext uri="{FF2B5EF4-FFF2-40B4-BE49-F238E27FC236}">
                <a16:creationId xmlns:a16="http://schemas.microsoft.com/office/drawing/2014/main" xmlns="" id="{3B199C97-F175-437D-8311-DB662925C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wrap="square" rtlCol="0" anchor="ctr">
            <a:normAutofit/>
          </a:bodyPr>
          <a:lstStyle/>
          <a:p>
            <a:pPr rtl="0">
              <a:spcAft>
                <a:spcPts val="600"/>
              </a:spcAft>
            </a:pPr>
            <a:fld id="{DBA1B0FB-D917-4C8C-928F-313BD683BF39}" type="slidenum">
              <a:rPr lang="ru-RU" smtClean="0"/>
              <a:pPr rtl="0">
                <a:spcAft>
                  <a:spcPts val="600"/>
                </a:spcAft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234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олилиния: Фигура 33">
            <a:extLst>
              <a:ext uri="{FF2B5EF4-FFF2-40B4-BE49-F238E27FC236}">
                <a16:creationId xmlns:a16="http://schemas.microsoft.com/office/drawing/2014/main" xmlns="" id="{82184FF4-7029-4ED7-813A-192E606087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612445" y="481888"/>
            <a:ext cx="1080000" cy="1262947"/>
          </a:xfrm>
          <a:custGeom>
            <a:avLst/>
            <a:gdLst/>
            <a:ahLst/>
            <a:cxnLst/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36" name="Овал 35">
            <a:extLst>
              <a:ext uri="{FF2B5EF4-FFF2-40B4-BE49-F238E27FC236}">
                <a16:creationId xmlns:a16="http://schemas.microsoft.com/office/drawing/2014/main" xmlns="" id="{AAA7AB09-557C-41AD-9113-FF9F68FA103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38" name="Овал 37">
            <a:extLst>
              <a:ext uri="{FF2B5EF4-FFF2-40B4-BE49-F238E27FC236}">
                <a16:creationId xmlns:a16="http://schemas.microsoft.com/office/drawing/2014/main" xmlns="" id="{EF99ECAA-1F11-4937-BBA6-51935AB44C9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ru-RU" dirty="0">
              <a:latin typeface="Calibri" panose="020F0502020204030204" pitchFamily="34" charset="0"/>
            </a:endParaRPr>
          </a:p>
        </p:txBody>
      </p:sp>
      <p:grpSp>
        <p:nvGrpSpPr>
          <p:cNvPr id="40" name="Группа 39">
            <a:extLst>
              <a:ext uri="{FF2B5EF4-FFF2-40B4-BE49-F238E27FC236}">
                <a16:creationId xmlns:a16="http://schemas.microsoft.com/office/drawing/2014/main" xmlns="" id="{79DE9FAB-6BBA-4CFE-B67D-77B47F01ECA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41" name="Полилиния: Фигура 40">
              <a:extLst>
                <a:ext uri="{FF2B5EF4-FFF2-40B4-BE49-F238E27FC236}">
                  <a16:creationId xmlns:a16="http://schemas.microsoft.com/office/drawing/2014/main" xmlns="" id="{79FAC916-D9BB-4794-81B4-7C47C67E850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dirty="0">
                <a:latin typeface="Calibri" panose="020F0502020204030204" pitchFamily="34" charset="0"/>
              </a:endParaRPr>
            </a:p>
          </p:txBody>
        </p:sp>
        <p:sp>
          <p:nvSpPr>
            <p:cNvPr id="42" name="Полилиния: Фигура 41">
              <a:extLst>
                <a:ext uri="{FF2B5EF4-FFF2-40B4-BE49-F238E27FC236}">
                  <a16:creationId xmlns:a16="http://schemas.microsoft.com/office/drawing/2014/main" xmlns="" id="{B5CA2231-7A65-4D16-8400-A210CC41DB7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dirty="0">
                <a:solidFill>
                  <a:schemeClr val="tx1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3" name="Овал 42">
              <a:extLst>
                <a:ext uri="{FF2B5EF4-FFF2-40B4-BE49-F238E27FC236}">
                  <a16:creationId xmlns:a16="http://schemas.microsoft.com/office/drawing/2014/main" xmlns="" id="{4B089C8C-B82B-4704-88E2-E857A5E2152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ru-RU" dirty="0">
                <a:latin typeface="Calibri" panose="020F0502020204030204" pitchFamily="34" charset="0"/>
              </a:endParaRPr>
            </a:p>
          </p:txBody>
        </p:sp>
        <p:sp>
          <p:nvSpPr>
            <p:cNvPr id="44" name="Овал 43">
              <a:extLst>
                <a:ext uri="{FF2B5EF4-FFF2-40B4-BE49-F238E27FC236}">
                  <a16:creationId xmlns:a16="http://schemas.microsoft.com/office/drawing/2014/main" xmlns="" id="{434B90C8-5B4D-456E-AD99-80EF748FDD7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ru-RU" dirty="0">
                <a:latin typeface="Calibri" panose="020F0502020204030204" pitchFamily="34" charset="0"/>
              </a:endParaRPr>
            </a:p>
          </p:txBody>
        </p:sp>
      </p:grpSp>
      <p:sp useBgFill="1">
        <p:nvSpPr>
          <p:cNvPr id="46" name="Прямоугольник 45">
            <a:extLst>
              <a:ext uri="{FF2B5EF4-FFF2-40B4-BE49-F238E27FC236}">
                <a16:creationId xmlns:a16="http://schemas.microsoft.com/office/drawing/2014/main" xmlns="" id="{1DB043B4-68C6-45B9-82AC-A5800EADB8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>
              <a:latin typeface="Calibri" panose="020F0502020204030204" pitchFamily="34" charset="0"/>
            </a:endParaRPr>
          </a:p>
        </p:txBody>
      </p:sp>
      <p:pic>
        <p:nvPicPr>
          <p:cNvPr id="8" name="Рисунок 7" descr="Цифровой фон точек данных">
            <a:extLst>
              <a:ext uri="{FF2B5EF4-FFF2-40B4-BE49-F238E27FC236}">
                <a16:creationId xmlns:a16="http://schemas.microsoft.com/office/drawing/2014/main" xmlns="" id="{5FED7C55-F545-49A1-90FD-D853A25AB45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xmlns="" id="{3C64A91D-E535-4C24-A0E3-96A3810E3F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90000">
                <a:schemeClr val="bg2">
                  <a:alpha val="60000"/>
                </a:schemeClr>
              </a:gs>
              <a:gs pos="28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xmlns="" id="{26FC4867-BA3E-4F8E-AB23-684F34DF3D3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0" y="-3"/>
            <a:ext cx="9000000" cy="6857998"/>
          </a:xfrm>
          <a:prstGeom prst="rect">
            <a:avLst/>
          </a:prstGeom>
          <a:gradFill flip="none" rotWithShape="1">
            <a:gsLst>
              <a:gs pos="50000">
                <a:schemeClr val="bg2">
                  <a:alpha val="60000"/>
                </a:schemeClr>
              </a:gs>
              <a:gs pos="0">
                <a:schemeClr val="bg2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>
              <a:latin typeface="Calibri" panose="020F0502020204030204" pitchFamily="34" charset="0"/>
            </a:endParaRPr>
          </a:p>
        </p:txBody>
      </p:sp>
      <p:sp>
        <p:nvSpPr>
          <p:cNvPr id="15" name="Заголовок 14">
            <a:extLst>
              <a:ext uri="{FF2B5EF4-FFF2-40B4-BE49-F238E27FC236}">
                <a16:creationId xmlns:a16="http://schemas.microsoft.com/office/drawing/2014/main" xmlns="" id="{40F1DF5B-353A-4270-8C10-6A15094411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914399"/>
            <a:ext cx="5437187" cy="5114441"/>
          </a:xfrm>
        </p:spPr>
        <p:txBody>
          <a:bodyPr vert="horz" wrap="square" lIns="0" tIns="0" rIns="0" bIns="0" rtlCol="0" anchor="b" anchorCtr="0">
            <a:normAutofit/>
          </a:bodyPr>
          <a:lstStyle/>
          <a:p>
            <a:pPr rtl="0">
              <a:lnSpc>
                <a:spcPct val="100000"/>
              </a:lnSpc>
            </a:pPr>
            <a:r>
              <a:rPr lang="ru-RU" sz="6400" kern="1200" dirty="0">
                <a:solidFill>
                  <a:schemeClr val="tx1"/>
                </a:solidFill>
                <a:ea typeface="+mj-ea"/>
                <a:cs typeface="+mj-cs"/>
              </a:rPr>
              <a:t>Стоимость никеля</a:t>
            </a:r>
            <a:br>
              <a:rPr lang="ru-RU" sz="6400" kern="1200" dirty="0">
                <a:solidFill>
                  <a:schemeClr val="tx1"/>
                </a:solidFill>
                <a:ea typeface="+mj-ea"/>
                <a:cs typeface="+mj-cs"/>
              </a:rPr>
            </a:br>
            <a:r>
              <a:rPr lang="en-US" b="1" i="0" dirty="0">
                <a:solidFill>
                  <a:srgbClr val="1582AB"/>
                </a:solidFill>
                <a:effectLst/>
                <a:latin typeface="Roboto" panose="020B0604020202020204" pitchFamily="2" charset="0"/>
              </a:rPr>
              <a:t>5254.75</a:t>
            </a:r>
            <a:r>
              <a:rPr lang="en-US" b="0" i="0" dirty="0">
                <a:solidFill>
                  <a:srgbClr val="333333"/>
                </a:solidFill>
                <a:effectLst/>
                <a:latin typeface="Roboto" panose="020B0604020202020204" pitchFamily="2" charset="0"/>
              </a:rPr>
              <a:t> </a:t>
            </a:r>
            <a:r>
              <a:rPr lang="ru-RU" b="0" i="0" dirty="0">
                <a:solidFill>
                  <a:srgbClr val="333333"/>
                </a:solidFill>
                <a:effectLst/>
                <a:latin typeface="Roboto" panose="020B0604020202020204" pitchFamily="2" charset="0"/>
              </a:rPr>
              <a:t/>
            </a:r>
            <a:br>
              <a:rPr lang="ru-RU" b="0" i="0" dirty="0">
                <a:solidFill>
                  <a:srgbClr val="333333"/>
                </a:solidFill>
                <a:effectLst/>
                <a:latin typeface="Roboto" panose="020B0604020202020204" pitchFamily="2" charset="0"/>
              </a:rPr>
            </a:br>
            <a:endParaRPr lang="ru-RU" sz="6400" kern="1200" dirty="0">
              <a:solidFill>
                <a:schemeClr val="tx1"/>
              </a:solidFill>
              <a:ea typeface="+mj-ea"/>
              <a:cs typeface="+mj-cs"/>
            </a:endParaRPr>
          </a:p>
        </p:txBody>
      </p:sp>
      <p:sp>
        <p:nvSpPr>
          <p:cNvPr id="16" name="Подзаголовок 15">
            <a:extLst>
              <a:ext uri="{FF2B5EF4-FFF2-40B4-BE49-F238E27FC236}">
                <a16:creationId xmlns:a16="http://schemas.microsoft.com/office/drawing/2014/main" xmlns="" id="{4BDCF583-1D5D-4235-97C2-39272B80A0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flipV="1">
            <a:off x="550863" y="6933286"/>
            <a:ext cx="5437187" cy="1284005"/>
          </a:xfrm>
        </p:spPr>
        <p:txBody>
          <a:bodyPr vert="horz" wrap="square" lIns="0" tIns="0" rIns="0" bIns="0" rtlCol="0">
            <a:normAutofit/>
          </a:bodyPr>
          <a:lstStyle/>
          <a:p>
            <a:pPr marL="0" indent="0" rtl="0">
              <a:lnSpc>
                <a:spcPct val="100000"/>
              </a:lnSpc>
              <a:buNone/>
            </a:pPr>
            <a:endParaRPr lang="ru-RU" kern="1200" dirty="0">
              <a:ea typeface="+mn-ea"/>
              <a:cs typeface="+mn-cs"/>
            </a:endParaRPr>
          </a:p>
        </p:txBody>
      </p:sp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2910D835-B454-4270-BB35-86A187307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dirty="0" smtClean="0"/>
              <a:t> 2022</a:t>
            </a:r>
            <a:r>
              <a:rPr lang="ru-RU" dirty="0"/>
              <a:t> г.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E1E7D98D-6710-41D2-B258-E1A1059D2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BA1B0FB-D917-4C8C-928F-313BD683BF39}" type="slidenum">
              <a:rPr lang="ru-RU" smtClean="0"/>
              <a:t>3</a:t>
            </a:fld>
            <a:endParaRPr lang="ru-RU"/>
          </a:p>
        </p:txBody>
      </p:sp>
      <p:pic>
        <p:nvPicPr>
          <p:cNvPr id="6" name="Рисунок 5" descr="Изображение выглядит как коробка, другой, магазин, загроможденный&#10;&#10;Автоматически созданное описание">
            <a:extLst>
              <a:ext uri="{FF2B5EF4-FFF2-40B4-BE49-F238E27FC236}">
                <a16:creationId xmlns:a16="http://schemas.microsoft.com/office/drawing/2014/main" xmlns="" id="{D1F6C739-6174-44DF-805E-420C96291E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53384" y="2042391"/>
            <a:ext cx="5638615" cy="3986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0021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Объект 11">
            <a:extLst>
              <a:ext uri="{FF2B5EF4-FFF2-40B4-BE49-F238E27FC236}">
                <a16:creationId xmlns:a16="http://schemas.microsoft.com/office/drawing/2014/main" xmlns="" id="{E5127060-CDBF-435F-9009-A5451CCE30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 flipV="1">
            <a:off x="461963" y="7139471"/>
            <a:ext cx="5435600" cy="1951890"/>
          </a:xfrm>
        </p:spPr>
        <p:txBody>
          <a:bodyPr wrap="square" rtlCol="0">
            <a:normAutofit/>
          </a:bodyPr>
          <a:lstStyle/>
          <a:p>
            <a:pPr marL="0" indent="0" rtl="0">
              <a:buNone/>
            </a:pPr>
            <a:endParaRPr lang="ru-RU" dirty="0"/>
          </a:p>
        </p:txBody>
      </p:sp>
      <p:pic>
        <p:nvPicPr>
          <p:cNvPr id="16" name="Объект 15" descr="Изображение выглядит как вода, внешний, небо, природа&#10;&#10;Автоматически созданное описание">
            <a:extLst>
              <a:ext uri="{FF2B5EF4-FFF2-40B4-BE49-F238E27FC236}">
                <a16:creationId xmlns:a16="http://schemas.microsoft.com/office/drawing/2014/main" xmlns="" id="{B0A0B4CA-F74E-4961-A09F-74E89C797CC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3"/>
          <a:srcRect b="664"/>
          <a:stretch/>
        </p:blipFill>
        <p:spPr>
          <a:xfrm>
            <a:off x="6205538" y="805912"/>
            <a:ext cx="5435600" cy="5286913"/>
          </a:xfrm>
          <a:noFill/>
        </p:spPr>
      </p:pic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C329F70-04F7-4C70-BCF8-D4371F54EF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wrap="square" rtlCol="0" anchor="ctr">
            <a:normAutofit/>
          </a:bodyPr>
          <a:lstStyle/>
          <a:p>
            <a:pPr rtl="0">
              <a:spcAft>
                <a:spcPts val="600"/>
              </a:spcAft>
            </a:pPr>
            <a:r>
              <a:rPr lang="ru-RU" dirty="0"/>
              <a:t> </a:t>
            </a:r>
            <a:r>
              <a:rPr lang="ru-RU" dirty="0" smtClean="0"/>
              <a:t>2022</a:t>
            </a:r>
            <a:r>
              <a:rPr lang="ru-RU" dirty="0"/>
              <a:t> г.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ED907F8-C614-4D59-A03F-BF9CD5E35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wrap="square" rtlCol="0" anchor="ctr">
            <a:normAutofit/>
          </a:bodyPr>
          <a:lstStyle/>
          <a:p>
            <a:pPr rtl="0">
              <a:spcAft>
                <a:spcPts val="600"/>
              </a:spcAft>
            </a:pPr>
            <a:fld id="{DBA1B0FB-D917-4C8C-928F-313BD683BF39}" type="slidenum">
              <a:rPr lang="ru-RU" smtClean="0"/>
              <a:pPr rtl="0">
                <a:spcAft>
                  <a:spcPts val="600"/>
                </a:spcAft>
              </a:pPr>
              <a:t>4</a:t>
            </a:fld>
            <a:endParaRPr lang="ru-RU"/>
          </a:p>
        </p:txBody>
      </p:sp>
      <p:sp>
        <p:nvSpPr>
          <p:cNvPr id="19" name="Заголовок 18">
            <a:extLst>
              <a:ext uri="{FF2B5EF4-FFF2-40B4-BE49-F238E27FC236}">
                <a16:creationId xmlns:a16="http://schemas.microsoft.com/office/drawing/2014/main" xmlns="" id="{D1013E10-CF14-4B4D-A194-98235DA36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026" y="415477"/>
            <a:ext cx="5770537" cy="4495602"/>
          </a:xfrm>
        </p:spPr>
        <p:txBody>
          <a:bodyPr/>
          <a:lstStyle/>
          <a:p>
            <a:r>
              <a:rPr lang="ru-RU" sz="3500" b="1" i="0" dirty="0">
                <a:effectLst/>
                <a:latin typeface="YS Text"/>
              </a:rPr>
              <a:t>Метеорное</a:t>
            </a:r>
            <a:r>
              <a:rPr lang="ru-RU" sz="3500" b="0" i="0" dirty="0">
                <a:effectLst/>
                <a:latin typeface="YS Text"/>
              </a:rPr>
              <a:t> </a:t>
            </a:r>
            <a:r>
              <a:rPr lang="ru-RU" sz="3500" b="1" i="0" dirty="0">
                <a:effectLst/>
                <a:latin typeface="YS Text"/>
              </a:rPr>
              <a:t>тело</a:t>
            </a:r>
            <a:r>
              <a:rPr lang="ru-RU" sz="3500" b="0" i="0" dirty="0">
                <a:effectLst/>
                <a:latin typeface="YS Text"/>
              </a:rPr>
              <a:t> </a:t>
            </a:r>
            <a:r>
              <a:rPr lang="ru-RU" sz="3500" b="1" i="0" dirty="0">
                <a:effectLst/>
                <a:latin typeface="YS Text"/>
              </a:rPr>
              <a:t>входит</a:t>
            </a:r>
            <a:r>
              <a:rPr lang="ru-RU" sz="3500" b="0" i="0" dirty="0">
                <a:effectLst/>
                <a:latin typeface="YS Text"/>
              </a:rPr>
              <a:t> </a:t>
            </a:r>
            <a:r>
              <a:rPr lang="ru-RU" sz="3500" b="1" i="0" dirty="0">
                <a:effectLst/>
                <a:latin typeface="YS Text"/>
              </a:rPr>
              <a:t>в</a:t>
            </a:r>
            <a:r>
              <a:rPr lang="ru-RU" sz="3500" b="0" i="0" dirty="0">
                <a:effectLst/>
                <a:latin typeface="YS Text"/>
              </a:rPr>
              <a:t> </a:t>
            </a:r>
            <a:r>
              <a:rPr lang="ru-RU" sz="3500" b="1" i="0" dirty="0">
                <a:effectLst/>
                <a:latin typeface="YS Text"/>
              </a:rPr>
              <a:t>атмосферу</a:t>
            </a:r>
            <a:r>
              <a:rPr lang="ru-RU" sz="3500" b="0" i="0" dirty="0">
                <a:effectLst/>
                <a:latin typeface="YS Text"/>
              </a:rPr>
              <a:t> </a:t>
            </a:r>
            <a:r>
              <a:rPr lang="ru-RU" sz="3500" b="1" i="0" dirty="0">
                <a:effectLst/>
                <a:latin typeface="YS Text"/>
              </a:rPr>
              <a:t>Земли</a:t>
            </a:r>
            <a:r>
              <a:rPr lang="ru-RU" sz="3500" b="0" i="0" dirty="0">
                <a:effectLst/>
                <a:latin typeface="YS Text"/>
              </a:rPr>
              <a:t> </a:t>
            </a:r>
            <a:r>
              <a:rPr lang="ru-RU" sz="3500" b="0" i="0" dirty="0" smtClean="0">
                <a:effectLst/>
                <a:latin typeface="YS Text"/>
              </a:rPr>
              <a:t/>
            </a:r>
            <a:br>
              <a:rPr lang="ru-RU" sz="3500" b="0" i="0" dirty="0" smtClean="0">
                <a:effectLst/>
                <a:latin typeface="YS Text"/>
              </a:rPr>
            </a:br>
            <a:r>
              <a:rPr lang="ru-RU" sz="3500" b="1" i="0" dirty="0" smtClean="0">
                <a:effectLst/>
                <a:latin typeface="YS Text"/>
              </a:rPr>
              <a:t>на</a:t>
            </a:r>
            <a:r>
              <a:rPr lang="ru-RU" sz="3500" b="0" i="0" dirty="0">
                <a:effectLst/>
                <a:latin typeface="YS Text"/>
              </a:rPr>
              <a:t> </a:t>
            </a:r>
            <a:r>
              <a:rPr lang="ru-RU" sz="3500" b="1" i="0" dirty="0">
                <a:effectLst/>
                <a:latin typeface="YS Text"/>
              </a:rPr>
              <a:t>скорости</a:t>
            </a:r>
            <a:r>
              <a:rPr lang="ru-RU" sz="3500" b="0" i="0" dirty="0">
                <a:effectLst/>
                <a:latin typeface="YS Text"/>
              </a:rPr>
              <a:t> </a:t>
            </a:r>
            <a:r>
              <a:rPr lang="ru-RU" sz="3500" b="1" i="0" dirty="0">
                <a:effectLst/>
                <a:latin typeface="YS Text"/>
              </a:rPr>
              <a:t>от</a:t>
            </a:r>
            <a:r>
              <a:rPr lang="ru-RU" sz="3500" b="0" i="0" dirty="0">
                <a:effectLst/>
                <a:latin typeface="YS Text"/>
              </a:rPr>
              <a:t> </a:t>
            </a:r>
            <a:r>
              <a:rPr lang="ru-RU" sz="3500" b="1" i="0" dirty="0">
                <a:effectLst/>
                <a:latin typeface="YS Text"/>
              </a:rPr>
              <a:t>11, 2</a:t>
            </a:r>
            <a:r>
              <a:rPr lang="ru-RU" sz="3500" b="0" i="0" dirty="0">
                <a:effectLst/>
                <a:latin typeface="YS Text"/>
              </a:rPr>
              <a:t> </a:t>
            </a:r>
            <a:r>
              <a:rPr lang="ru-RU" sz="3500" b="1" i="0" dirty="0">
                <a:effectLst/>
                <a:latin typeface="YS Text"/>
              </a:rPr>
              <a:t>до</a:t>
            </a:r>
            <a:r>
              <a:rPr lang="ru-RU" sz="3500" b="0" i="0" dirty="0">
                <a:effectLst/>
                <a:latin typeface="YS Text"/>
              </a:rPr>
              <a:t> </a:t>
            </a:r>
            <a:r>
              <a:rPr lang="ru-RU" sz="3500" b="1" i="0" dirty="0">
                <a:effectLst/>
                <a:latin typeface="YS Text"/>
              </a:rPr>
              <a:t>72</a:t>
            </a:r>
            <a:r>
              <a:rPr lang="ru-RU" sz="3500" b="0" i="0" dirty="0">
                <a:effectLst/>
                <a:latin typeface="YS Text"/>
              </a:rPr>
              <a:t> </a:t>
            </a:r>
            <a:r>
              <a:rPr lang="ru-RU" sz="3500" b="1" i="0" dirty="0">
                <a:effectLst/>
                <a:latin typeface="YS Text"/>
              </a:rPr>
              <a:t>км/с</a:t>
            </a:r>
            <a:r>
              <a:rPr lang="ru-RU" sz="3500" b="1" i="0" dirty="0" smtClean="0">
                <a:effectLst/>
                <a:latin typeface="YS Text"/>
              </a:rPr>
              <a:t>.</a:t>
            </a:r>
            <a:r>
              <a:rPr lang="ru-RU" sz="3500" b="0" i="0" dirty="0">
                <a:effectLst/>
                <a:latin typeface="YS Text"/>
              </a:rPr>
              <a:t> </a:t>
            </a:r>
            <a:endParaRPr lang="ru-RU" sz="3500" dirty="0"/>
          </a:p>
        </p:txBody>
      </p:sp>
      <p:sp>
        <p:nvSpPr>
          <p:cNvPr id="8" name="Объект 14">
            <a:extLst>
              <a:ext uri="{FF2B5EF4-FFF2-40B4-BE49-F238E27FC236}">
                <a16:creationId xmlns:a16="http://schemas.microsoft.com/office/drawing/2014/main" xmlns="" id="{4139825C-53C7-44F4-A064-9795CECD081B}"/>
              </a:ext>
            </a:extLst>
          </p:cNvPr>
          <p:cNvSpPr txBox="1">
            <a:spLocks/>
          </p:cNvSpPr>
          <p:nvPr/>
        </p:nvSpPr>
        <p:spPr>
          <a:xfrm>
            <a:off x="550863" y="3324733"/>
            <a:ext cx="3565525" cy="2699595"/>
          </a:xfrm>
          <a:prstGeom prst="rect">
            <a:avLst/>
          </a:prstGeom>
        </p:spPr>
        <p:txBody>
          <a:bodyPr vert="horz" wrap="square" lIns="0" tIns="0" rIns="0" bIns="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alpha val="60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</a:lstStyle>
          <a:p>
            <a:pPr marL="0" indent="0">
              <a:buNone/>
            </a:pPr>
            <a:r>
              <a:rPr lang="ru-RU" sz="1600" dirty="0" smtClean="0"/>
              <a:t>     Мы предполагаем, что использование мощных магнитов в совокупности со скоростью движения самого робота способно замедлять метеориты и даже притягивать их. Именно эту идею мы положили в основу нашей конструкции робота ловца метеоритов.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158886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>
            <a:extLst>
              <a:ext uri="{FF2B5EF4-FFF2-40B4-BE49-F238E27FC236}">
                <a16:creationId xmlns:a16="http://schemas.microsoft.com/office/drawing/2014/main" xmlns="" id="{C15EE852-24F1-4643-8082-AB45CFF2B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97844"/>
            <a:ext cx="3565524" cy="1665076"/>
          </a:xfrm>
        </p:spPr>
        <p:txBody>
          <a:bodyPr wrap="square" rtlCol="0" anchor="b">
            <a:normAutofit/>
          </a:bodyPr>
          <a:lstStyle/>
          <a:p>
            <a:pPr rtl="0"/>
            <a:r>
              <a:rPr lang="ru-RU" sz="3400" dirty="0"/>
              <a:t>Мы сделали робота который ловит </a:t>
            </a:r>
            <a:r>
              <a:rPr lang="ru-RU" sz="3400" dirty="0" smtClean="0"/>
              <a:t>метеориты </a:t>
            </a:r>
            <a:endParaRPr lang="ru-RU" sz="3400" dirty="0"/>
          </a:p>
        </p:txBody>
      </p:sp>
      <p:sp>
        <p:nvSpPr>
          <p:cNvPr id="15" name="Объект 14">
            <a:extLst>
              <a:ext uri="{FF2B5EF4-FFF2-40B4-BE49-F238E27FC236}">
                <a16:creationId xmlns:a16="http://schemas.microsoft.com/office/drawing/2014/main" xmlns="" id="{4139825C-53C7-44F4-A064-9795CECD0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3324733"/>
            <a:ext cx="3565525" cy="2699595"/>
          </a:xfrm>
        </p:spPr>
        <p:txBody>
          <a:bodyPr wrap="square" rtlCol="0" anchor="t">
            <a:normAutofit/>
          </a:bodyPr>
          <a:lstStyle/>
          <a:p>
            <a:pPr rtl="0"/>
            <a:r>
              <a:rPr lang="ru-RU" sz="1600" dirty="0" smtClean="0"/>
              <a:t>     Мы </a:t>
            </a:r>
            <a:r>
              <a:rPr lang="ru-RU" sz="1600" dirty="0"/>
              <a:t>сделали этого робота </a:t>
            </a:r>
            <a:r>
              <a:rPr lang="ru-RU" sz="1600" dirty="0" smtClean="0"/>
              <a:t>без инструкций, конструктив придумали самостоятельно. Сначала сделали гусеничный ход, потом </a:t>
            </a:r>
            <a:r>
              <a:rPr lang="ru-RU" sz="1600" dirty="0" smtClean="0"/>
              <a:t>добавили </a:t>
            </a:r>
            <a:r>
              <a:rPr lang="ru-RU" sz="1600" dirty="0"/>
              <a:t>ему турбины и солнечные панели. </a:t>
            </a:r>
            <a:r>
              <a:rPr lang="ru-RU" sz="1600" dirty="0" smtClean="0"/>
              <a:t>Солнечные панели в уменьшенном варианте. В реальности длины каждой солнечной панели должна быть в 10 раз больше.</a:t>
            </a:r>
            <a:endParaRPr lang="ru-RU" sz="1600" dirty="0"/>
          </a:p>
        </p:txBody>
      </p:sp>
      <p:pic>
        <p:nvPicPr>
          <p:cNvPr id="9" name="Рисунок 8" descr="Изображение выглядит как внутренний, пол, игрушка, дерево&#10;&#10;Автоматически созданное описание">
            <a:extLst>
              <a:ext uri="{FF2B5EF4-FFF2-40B4-BE49-F238E27FC236}">
                <a16:creationId xmlns:a16="http://schemas.microsoft.com/office/drawing/2014/main" xmlns="" id="{91ADEF9F-B0FB-44B9-A523-9CA5B37FEF2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/>
          <a:srcRect t="4268" r="-2" b="20731"/>
          <a:stretch/>
        </p:blipFill>
        <p:spPr>
          <a:xfrm>
            <a:off x="5208928" y="1596771"/>
            <a:ext cx="3448558" cy="3448558"/>
          </a:xfrm>
          <a:noFill/>
        </p:spPr>
      </p:pic>
      <p:pic>
        <p:nvPicPr>
          <p:cNvPr id="11" name="Рисунок 10" descr="Изображение выглядит как стол, человек, внутренний, мальчик&#10;&#10;Автоматически созданное описание">
            <a:extLst>
              <a:ext uri="{FF2B5EF4-FFF2-40B4-BE49-F238E27FC236}">
                <a16:creationId xmlns:a16="http://schemas.microsoft.com/office/drawing/2014/main" xmlns="" id="{6D9CB550-000D-4AB0-9A81-523266F6B327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/>
          <a:srcRect t="12500" b="12500"/>
          <a:stretch>
            <a:fillRect/>
          </a:stretch>
        </p:blipFill>
        <p:spPr>
          <a:xfrm>
            <a:off x="8918575" y="596900"/>
            <a:ext cx="2263775" cy="2263775"/>
          </a:xfrm>
        </p:spPr>
      </p:pic>
      <p:sp>
        <p:nvSpPr>
          <p:cNvPr id="19" name="Дата 18">
            <a:extLst>
              <a:ext uri="{FF2B5EF4-FFF2-40B4-BE49-F238E27FC236}">
                <a16:creationId xmlns:a16="http://schemas.microsoft.com/office/drawing/2014/main" xmlns="" id="{386DB667-0553-4FB8-B0E0-776539934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wrap="square" rtlCol="0" anchor="ctr">
            <a:normAutofit/>
          </a:bodyPr>
          <a:lstStyle/>
          <a:p>
            <a:pPr rtl="0">
              <a:spcAft>
                <a:spcPts val="600"/>
              </a:spcAft>
            </a:pPr>
            <a:r>
              <a:rPr lang="ru-RU" dirty="0" smtClean="0"/>
              <a:t>2022</a:t>
            </a:r>
            <a:r>
              <a:rPr lang="ru-RU" dirty="0"/>
              <a:t> г.</a:t>
            </a:r>
          </a:p>
        </p:txBody>
      </p:sp>
      <p:sp>
        <p:nvSpPr>
          <p:cNvPr id="21" name="Номер слайда 20">
            <a:extLst>
              <a:ext uri="{FF2B5EF4-FFF2-40B4-BE49-F238E27FC236}">
                <a16:creationId xmlns:a16="http://schemas.microsoft.com/office/drawing/2014/main" xmlns="" id="{1C563B34-DD53-4FB1-B8C2-8914E01C6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wrap="square" rtlCol="0" anchor="ctr">
            <a:normAutofit/>
          </a:bodyPr>
          <a:lstStyle/>
          <a:p>
            <a:pPr rtl="0">
              <a:spcAft>
                <a:spcPts val="600"/>
              </a:spcAft>
            </a:pPr>
            <a:fld id="{DBA1B0FB-D917-4C8C-928F-313BD683BF39}" type="slidenum">
              <a:rPr lang="ru-RU" smtClean="0"/>
              <a:pPr rtl="0">
                <a:spcAft>
                  <a:spcPts val="600"/>
                </a:spcAft>
              </a:pPr>
              <a:t>5</a:t>
            </a:fld>
            <a:endParaRPr lang="ru-RU"/>
          </a:p>
        </p:txBody>
      </p:sp>
      <p:pic>
        <p:nvPicPr>
          <p:cNvPr id="38" name="Рисунок 37" descr="Изображение выглядит как внутренний, стена, рабочий стол, игрушка&#10;&#10;Автоматически созданное описание">
            <a:extLst>
              <a:ext uri="{FF2B5EF4-FFF2-40B4-BE49-F238E27FC236}">
                <a16:creationId xmlns:a16="http://schemas.microsoft.com/office/drawing/2014/main" xmlns="" id="{94E2C06D-0486-41E2-A066-9999624DDA07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4"/>
          <a:srcRect t="12500" b="1250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5518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CB102D8-1D22-4940-AF19-07CF3A0DC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7200"/>
            <a:ext cx="4500562" cy="1562959"/>
          </a:xfrm>
        </p:spPr>
        <p:txBody>
          <a:bodyPr vert="horz" wrap="square" lIns="0" tIns="0" rIns="0" bIns="0" rtlCol="0" anchor="t" anchorCtr="0">
            <a:normAutofit/>
          </a:bodyPr>
          <a:lstStyle/>
          <a:p>
            <a:r>
              <a:rPr lang="ru-RU" sz="2600" kern="1200" dirty="0">
                <a:latin typeface="Times New Roman" panose="02020603050405020304" pitchFamily="18" charset="0"/>
                <a:ea typeface="+mj-ea"/>
                <a:cs typeface="+mj-cs"/>
              </a:rPr>
              <a:t>Конструктив робота состоит из комплектов датчиков моторов и </a:t>
            </a:r>
            <a:r>
              <a:rPr lang="ru-RU" sz="2600" kern="1200" dirty="0" smtClean="0">
                <a:latin typeface="Times New Roman" panose="02020603050405020304" pitchFamily="18" charset="0"/>
                <a:ea typeface="+mj-ea"/>
                <a:cs typeface="+mj-cs"/>
              </a:rPr>
              <a:t>механизмов</a:t>
            </a:r>
            <a:endParaRPr lang="ru-RU" sz="2600" kern="1200" dirty="0">
              <a:latin typeface="Times New Roman" panose="02020603050405020304" pitchFamily="18" charset="0"/>
              <a:ea typeface="+mj-ea"/>
              <a:cs typeface="+mj-cs"/>
            </a:endParaRPr>
          </a:p>
        </p:txBody>
      </p:sp>
      <p:pic>
        <p:nvPicPr>
          <p:cNvPr id="5" name="Рисунок 4" descr="Изображение выглядит как внутренний, стена, рабочий стол, игрушка&#10;&#10;Автоматически созданное описание">
            <a:extLst>
              <a:ext uri="{FF2B5EF4-FFF2-40B4-BE49-F238E27FC236}">
                <a16:creationId xmlns:a16="http://schemas.microsoft.com/office/drawing/2014/main" xmlns="" id="{D8273BE8-596F-475D-8713-96E1B507138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2" b="7258"/>
          <a:stretch/>
        </p:blipFill>
        <p:spPr>
          <a:xfrm>
            <a:off x="3803141" y="196900"/>
            <a:ext cx="4500563" cy="4213515"/>
          </a:xfrm>
          <a:prstGeom prst="rect">
            <a:avLst/>
          </a:prstGeom>
          <a:noFill/>
        </p:spPr>
      </p:pic>
      <p:sp>
        <p:nvSpPr>
          <p:cNvPr id="14" name="Дата 13">
            <a:extLst>
              <a:ext uri="{FF2B5EF4-FFF2-40B4-BE49-F238E27FC236}">
                <a16:creationId xmlns:a16="http://schemas.microsoft.com/office/drawing/2014/main" xmlns="" id="{DC738669-5750-45EA-9715-A0041D4C56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vert="horz" wrap="square" lIns="0" tIns="0" rIns="0" bIns="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ru-RU" kern="1200" dirty="0" smtClean="0">
                <a:latin typeface="Calibri" panose="020F0502020204030204" pitchFamily="34" charset="0"/>
                <a:ea typeface="+mn-ea"/>
                <a:cs typeface="+mn-cs"/>
              </a:rPr>
              <a:t>2022</a:t>
            </a:r>
            <a:r>
              <a:rPr lang="ru-RU" kern="1200" dirty="0">
                <a:latin typeface="Calibri" panose="020F0502020204030204" pitchFamily="34" charset="0"/>
                <a:ea typeface="+mn-ea"/>
                <a:cs typeface="+mn-cs"/>
              </a:rPr>
              <a:t> г.</a:t>
            </a:r>
          </a:p>
        </p:txBody>
      </p:sp>
      <p:sp>
        <p:nvSpPr>
          <p:cNvPr id="16" name="Номер слайда 15">
            <a:extLst>
              <a:ext uri="{FF2B5EF4-FFF2-40B4-BE49-F238E27FC236}">
                <a16:creationId xmlns:a16="http://schemas.microsoft.com/office/drawing/2014/main" xmlns="" id="{3F8A62C8-5437-4C47-AC0F-0605F84CB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vert="horz" wrap="square" lIns="0" tIns="0" rIns="0" bIns="0" rtlCol="0" anchor="ctr">
            <a:normAutofit/>
          </a:bodyPr>
          <a:lstStyle/>
          <a:p>
            <a:pPr>
              <a:spcAft>
                <a:spcPts val="600"/>
              </a:spcAft>
            </a:pPr>
            <a:fld id="{DBA1B0FB-D917-4C8C-928F-313BD683BF39}" type="slidenum">
              <a:rPr lang="ru-RU" smtClean="0"/>
              <a:pPr>
                <a:spcAft>
                  <a:spcPts val="600"/>
                </a:spcAft>
              </a:pPr>
              <a:t>6</a:t>
            </a:fld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47C72776-E566-4FB5-BEF0-C52D35F8D331}"/>
              </a:ext>
            </a:extLst>
          </p:cNvPr>
          <p:cNvSpPr txBox="1"/>
          <p:nvPr/>
        </p:nvSpPr>
        <p:spPr>
          <a:xfrm>
            <a:off x="5262411" y="4508500"/>
            <a:ext cx="6221412" cy="1563688"/>
          </a:xfrm>
          <a:prstGeom prst="rect">
            <a:avLst/>
          </a:prstGeom>
        </p:spPr>
        <p:txBody>
          <a:bodyPr vert="horz" wrap="square" lIns="0" tIns="0" rIns="0" bIns="0" rtlCol="0">
            <a:normAutofit fontScale="85000" lnSpcReduction="20000"/>
          </a:bodyPr>
          <a:lstStyle/>
          <a:p>
            <a:pPr marL="228600" indent="-228600">
              <a:spcBef>
                <a:spcPts val="100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2000" kern="1200" dirty="0">
                <a:solidFill>
                  <a:schemeClr val="tx1">
                    <a:alpha val="60000"/>
                  </a:schemeClr>
                </a:solidFill>
                <a:latin typeface="Calibri" panose="020F0502020204030204" pitchFamily="34" charset="0"/>
                <a:ea typeface="+mn-ea"/>
                <a:cs typeface="+mn-cs"/>
              </a:rPr>
              <a:t>А именно из инфракрасного </a:t>
            </a:r>
            <a:r>
              <a:rPr lang="ru-RU" sz="2000" kern="1200" dirty="0" smtClean="0">
                <a:solidFill>
                  <a:schemeClr val="tx1">
                    <a:alpha val="60000"/>
                  </a:schemeClr>
                </a:solidFill>
                <a:latin typeface="Calibri" panose="020F0502020204030204" pitchFamily="34" charset="0"/>
                <a:ea typeface="+mn-ea"/>
                <a:cs typeface="+mn-cs"/>
              </a:rPr>
              <a:t>датчика на длинной оси, который имитирует радиолокационную установку. Инфракрасный датчик вращается и ищет метеорит.  </a:t>
            </a:r>
            <a:r>
              <a:rPr lang="ru-RU" sz="2000" dirty="0" smtClean="0">
                <a:solidFill>
                  <a:schemeClr val="tx1">
                    <a:alpha val="60000"/>
                  </a:schemeClr>
                </a:solidFill>
                <a:latin typeface="Calibri" panose="020F0502020204030204" pitchFamily="34" charset="0"/>
              </a:rPr>
              <a:t>Два больших сервомотора используются в ходовой части гусеничного хода _ для имитации движения робота в космосе. Два средних мотора стилизовано имитируют турбины, еще два средних мотора управляют солнечными панелями и радиолокационной установкой</a:t>
            </a:r>
            <a:endParaRPr lang="ru-RU" sz="2000" kern="1200" dirty="0">
              <a:solidFill>
                <a:schemeClr val="tx1">
                  <a:alpha val="60000"/>
                </a:schemeClr>
              </a:solidFill>
              <a:latin typeface="Calibri" panose="020F0502020204030204" pitchFamily="34" charset="0"/>
              <a:ea typeface="+mn-ea"/>
              <a:cs typeface="+mn-cs"/>
            </a:endParaRPr>
          </a:p>
        </p:txBody>
      </p:sp>
      <p:graphicFrame>
        <p:nvGraphicFramePr>
          <p:cNvPr id="13" name="Таблица 13">
            <a:extLst>
              <a:ext uri="{FF2B5EF4-FFF2-40B4-BE49-F238E27FC236}">
                <a16:creationId xmlns:a16="http://schemas.microsoft.com/office/drawing/2014/main" xmlns="" id="{914D6EE3-4782-45C1-A75C-003483879C97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51078492"/>
              </p:ext>
            </p:extLst>
          </p:nvPr>
        </p:nvGraphicFramePr>
        <p:xfrm>
          <a:off x="13883467" y="-2022595"/>
          <a:ext cx="1041400" cy="133502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xmlns="" val="5626916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397014958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155228726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363758354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1751413396"/>
                    </a:ext>
                  </a:extLst>
                </a:gridCol>
              </a:tblGrid>
              <a:tr h="2599974">
                <a:tc>
                  <a:txBody>
                    <a:bodyPr/>
                    <a:lstStyle/>
                    <a:p>
                      <a:pPr algn="ctr" rtl="0"/>
                      <a:endParaRPr lang="ru-RU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>
                          <a:latin typeface="Calibri" panose="020F0502020204030204" pitchFamily="34" charset="0"/>
                        </a:rPr>
                        <a:t>Категория 1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ru-RU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>
                          <a:latin typeface="Calibri" panose="020F0502020204030204" pitchFamily="34" charset="0"/>
                        </a:rPr>
                        <a:t>Категория 3</a:t>
                      </a:r>
                      <a:endParaRPr lang="ru-RU" dirty="0">
                        <a:latin typeface="Calibri" panose="020F050202020403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>
                          <a:latin typeface="Calibri" panose="020F0502020204030204" pitchFamily="34" charset="0"/>
                        </a:rPr>
                        <a:t>Категория 4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93002138"/>
                  </a:ext>
                </a:extLst>
              </a:tr>
              <a:tr h="1911746">
                <a:tc>
                  <a:txBody>
                    <a:bodyPr/>
                    <a:lstStyle/>
                    <a:p>
                      <a:pPr algn="ctr" rtl="0"/>
                      <a:r>
                        <a:rPr lang="ru-RU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Элемент 1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2,3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1,7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922611538"/>
                  </a:ext>
                </a:extLst>
              </a:tr>
              <a:tr h="1911746">
                <a:tc>
                  <a:txBody>
                    <a:bodyPr/>
                    <a:lstStyle/>
                    <a:p>
                      <a:pPr algn="ctr" rtl="0"/>
                      <a:r>
                        <a:rPr lang="ru-RU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Элемент 2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3,2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5,1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4,4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80915798"/>
                  </a:ext>
                </a:extLst>
              </a:tr>
              <a:tr h="1911746">
                <a:tc>
                  <a:txBody>
                    <a:bodyPr/>
                    <a:lstStyle/>
                    <a:p>
                      <a:pPr algn="ctr" rtl="0"/>
                      <a:r>
                        <a:rPr lang="ru-RU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Элемент 3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2,1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1,7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2,5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2,8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96691047"/>
                  </a:ext>
                </a:extLst>
              </a:tr>
              <a:tr h="1911746">
                <a:tc>
                  <a:txBody>
                    <a:bodyPr/>
                    <a:lstStyle/>
                    <a:p>
                      <a:pPr algn="ctr" rtl="0"/>
                      <a:r>
                        <a:rPr lang="ru-RU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Элемент 4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2,2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1,7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ru-RU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212697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6947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Текст 40">
            <a:extLst>
              <a:ext uri="{FF2B5EF4-FFF2-40B4-BE49-F238E27FC236}">
                <a16:creationId xmlns:a16="http://schemas.microsoft.com/office/drawing/2014/main" xmlns="" id="{91181F6D-A54F-4289-8C36-80ECE3B2C8E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079500" y="7237706"/>
            <a:ext cx="1711325" cy="464951"/>
          </a:xfrm>
        </p:spPr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15" name="Подзаголовок 14">
            <a:extLst>
              <a:ext uri="{FF2B5EF4-FFF2-40B4-BE49-F238E27FC236}">
                <a16:creationId xmlns:a16="http://schemas.microsoft.com/office/drawing/2014/main" xmlns="" id="{84D39D81-9726-4BD7-BDC0-FA0B2AD0D21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 flipV="1">
            <a:off x="1078733" y="6136232"/>
            <a:ext cx="1711572" cy="2109960"/>
          </a:xfrm>
        </p:spPr>
        <p:txBody>
          <a:bodyPr rtlCol="0"/>
          <a:lstStyle/>
          <a:p>
            <a:pPr rtl="0"/>
            <a:r>
              <a:rPr lang="ru-RU" dirty="0"/>
              <a:t>Должность</a:t>
            </a:r>
          </a:p>
        </p:txBody>
      </p:sp>
      <p:sp>
        <p:nvSpPr>
          <p:cNvPr id="43" name="Текст 42">
            <a:extLst>
              <a:ext uri="{FF2B5EF4-FFF2-40B4-BE49-F238E27FC236}">
                <a16:creationId xmlns:a16="http://schemas.microsoft.com/office/drawing/2014/main" xmlns="" id="{E4387CED-5FBE-4AFF-B64D-975B5574F16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 flipV="1">
            <a:off x="3839151" y="6857999"/>
            <a:ext cx="1711325" cy="1635071"/>
          </a:xfrm>
        </p:spPr>
        <p:txBody>
          <a:bodyPr rtlCol="0"/>
          <a:lstStyle/>
          <a:p>
            <a:pPr rtl="0"/>
            <a:r>
              <a:rPr lang="ru-RU" dirty="0"/>
              <a:t>Имя</a:t>
            </a:r>
          </a:p>
        </p:txBody>
      </p:sp>
      <p:sp>
        <p:nvSpPr>
          <p:cNvPr id="42" name="Текст 41">
            <a:extLst>
              <a:ext uri="{FF2B5EF4-FFF2-40B4-BE49-F238E27FC236}">
                <a16:creationId xmlns:a16="http://schemas.microsoft.com/office/drawing/2014/main" xmlns="" id="{CCDF84CD-BC27-4182-9FBA-9D4FEED9541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838384" y="7011887"/>
            <a:ext cx="1711572" cy="1481183"/>
          </a:xfrm>
        </p:spPr>
        <p:txBody>
          <a:bodyPr rtlCol="0"/>
          <a:lstStyle/>
          <a:p>
            <a:pPr rtl="0"/>
            <a:r>
              <a:rPr lang="ru-RU" dirty="0"/>
              <a:t>Должность</a:t>
            </a:r>
          </a:p>
        </p:txBody>
      </p:sp>
      <p:sp>
        <p:nvSpPr>
          <p:cNvPr id="45" name="Текст 44">
            <a:extLst>
              <a:ext uri="{FF2B5EF4-FFF2-40B4-BE49-F238E27FC236}">
                <a16:creationId xmlns:a16="http://schemas.microsoft.com/office/drawing/2014/main" xmlns="" id="{FE5CD03B-066A-46AF-8FB8-E8A78074ABE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 flipV="1">
            <a:off x="6662743" y="7146159"/>
            <a:ext cx="1711325" cy="45719"/>
          </a:xfrm>
        </p:spPr>
        <p:txBody>
          <a:bodyPr rtlCol="0"/>
          <a:lstStyle/>
          <a:p>
            <a:pPr rtl="0"/>
            <a:r>
              <a:rPr lang="ru-RU"/>
              <a:t>Имя</a:t>
            </a:r>
          </a:p>
        </p:txBody>
      </p:sp>
      <p:sp>
        <p:nvSpPr>
          <p:cNvPr id="44" name="Текст 43">
            <a:extLst>
              <a:ext uri="{FF2B5EF4-FFF2-40B4-BE49-F238E27FC236}">
                <a16:creationId xmlns:a16="http://schemas.microsoft.com/office/drawing/2014/main" xmlns="" id="{10E83414-3440-46C7-8C07-7D073B69C42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661976" y="7011886"/>
            <a:ext cx="1711572" cy="892249"/>
          </a:xfrm>
        </p:spPr>
        <p:txBody>
          <a:bodyPr rtlCol="0"/>
          <a:lstStyle/>
          <a:p>
            <a:pPr rtl="0"/>
            <a:r>
              <a:rPr lang="ru-RU" dirty="0"/>
              <a:t>Должность</a:t>
            </a:r>
          </a:p>
        </p:txBody>
      </p:sp>
      <p:sp>
        <p:nvSpPr>
          <p:cNvPr id="47" name="Текст 46">
            <a:extLst>
              <a:ext uri="{FF2B5EF4-FFF2-40B4-BE49-F238E27FC236}">
                <a16:creationId xmlns:a16="http://schemas.microsoft.com/office/drawing/2014/main" xmlns="" id="{F4640D91-CB97-4FCC-8FEF-F4B22B844DC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 flipV="1">
            <a:off x="9433112" y="7152022"/>
            <a:ext cx="1711325" cy="45719"/>
          </a:xfrm>
        </p:spPr>
        <p:txBody>
          <a:bodyPr rtlCol="0"/>
          <a:lstStyle/>
          <a:p>
            <a:pPr rtl="0"/>
            <a:r>
              <a:rPr lang="ru-RU"/>
              <a:t>Имя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1C6A53C-7538-4FF9-BC09-EFC116FE705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 flipV="1">
            <a:off x="9432345" y="10143622"/>
            <a:ext cx="1711572" cy="45719"/>
          </a:xfrm>
        </p:spPr>
        <p:txBody>
          <a:bodyPr rtlCol="0"/>
          <a:lstStyle/>
          <a:p>
            <a:pPr rtl="0"/>
            <a:r>
              <a:rPr lang="ru-RU" dirty="0"/>
              <a:t>Должность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45F69D6A-822D-4DB9-A2CC-D9106F1F2B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ru-RU"/>
              <a:t>Вторник, 2 февраля 20XX г.</a:t>
            </a:r>
            <a:endParaRPr lang="ru-RU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6375D7F3-165A-439B-8D1D-6553B68C2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 rtlCol="0"/>
          <a:lstStyle/>
          <a:p>
            <a:pPr rtl="0"/>
            <a:r>
              <a:rPr lang="ru-RU"/>
              <a:t>Образец текста нижнего колонтитула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7AF9A883-CC44-4401-AE67-8FCEACB7D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ru-RU" smtClean="0"/>
              <a:pPr rtl="0"/>
              <a:t>7</a:t>
            </a:fld>
            <a:endParaRPr lang="ru-RU"/>
          </a:p>
        </p:txBody>
      </p:sp>
      <p:sp>
        <p:nvSpPr>
          <p:cNvPr id="17" name="Заголовок 13">
            <a:extLst>
              <a:ext uri="{FF2B5EF4-FFF2-40B4-BE49-F238E27FC236}">
                <a16:creationId xmlns:a16="http://schemas.microsoft.com/office/drawing/2014/main" xmlns="" id="{C15EE852-24F1-4643-8082-AB45CFF2BA10}"/>
              </a:ext>
            </a:extLst>
          </p:cNvPr>
          <p:cNvSpPr txBox="1">
            <a:spLocks/>
          </p:cNvSpPr>
          <p:nvPr/>
        </p:nvSpPr>
        <p:spPr>
          <a:xfrm>
            <a:off x="439160" y="148264"/>
            <a:ext cx="5110796" cy="1665076"/>
          </a:xfrm>
          <a:prstGeom prst="rect">
            <a:avLst/>
          </a:prstGeom>
        </p:spPr>
        <p:txBody>
          <a:bodyPr vert="horz" wrap="square" lIns="0" tIns="0" rIns="0" bIns="0" rtlCol="0" anchor="b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800" kern="1200" dirty="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+mj-cs"/>
              </a:defRPr>
            </a:lvl1pPr>
          </a:lstStyle>
          <a:p>
            <a:r>
              <a:rPr lang="ru-RU" sz="3400" dirty="0" smtClean="0"/>
              <a:t>Программа управления роботом </a:t>
            </a:r>
            <a:endParaRPr lang="ru-RU" sz="3400" dirty="0"/>
          </a:p>
        </p:txBody>
      </p:sp>
    </p:spTree>
    <p:extLst>
      <p:ext uri="{BB962C8B-B14F-4D97-AF65-F5344CB8AC3E}">
        <p14:creationId xmlns:p14="http://schemas.microsoft.com/office/powerpoint/2010/main" val="2979876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>
            <a:extLst>
              <a:ext uri="{FF2B5EF4-FFF2-40B4-BE49-F238E27FC236}">
                <a16:creationId xmlns:a16="http://schemas.microsoft.com/office/drawing/2014/main" xmlns="" id="{581E8936-2270-47FE-94A4-398CB123E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8500"/>
            <a:ext cx="4500562" cy="1562959"/>
          </a:xfrm>
        </p:spPr>
        <p:txBody>
          <a:bodyPr rtlCol="0"/>
          <a:lstStyle/>
          <a:p>
            <a:pPr rtl="0"/>
            <a:r>
              <a:rPr lang="ru-RU" dirty="0" smtClean="0"/>
              <a:t>Заключение</a:t>
            </a:r>
            <a:endParaRPr lang="ru-RU" dirty="0"/>
          </a:p>
        </p:txBody>
      </p:sp>
      <p:pic>
        <p:nvPicPr>
          <p:cNvPr id="16" name="Рисунок 15" descr="Цифровой фон точек данных">
            <a:extLst>
              <a:ext uri="{FF2B5EF4-FFF2-40B4-BE49-F238E27FC236}">
                <a16:creationId xmlns:a16="http://schemas.microsoft.com/office/drawing/2014/main" xmlns="" id="{361E9ADB-7377-4CF1-9AE4-AEFBDEBEEEE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3776472"/>
          </a:xfrm>
        </p:spPr>
      </p:pic>
      <p:sp>
        <p:nvSpPr>
          <p:cNvPr id="13" name="Объект 12">
            <a:extLst>
              <a:ext uri="{FF2B5EF4-FFF2-40B4-BE49-F238E27FC236}">
                <a16:creationId xmlns:a16="http://schemas.microsoft.com/office/drawing/2014/main" xmlns="" id="{C0287FEC-3826-4868-8D93-52429C6156F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4508500"/>
            <a:ext cx="6221412" cy="1563688"/>
          </a:xfrm>
        </p:spPr>
        <p:txBody>
          <a:bodyPr rtlCol="0">
            <a:normAutofit/>
          </a:bodyPr>
          <a:lstStyle/>
          <a:p>
            <a:pPr rtl="0"/>
            <a:r>
              <a:rPr lang="ru-RU" dirty="0" smtClean="0"/>
              <a:t>Наш робот может быть использован как уменьшенная модель для создания настоящего робота ловца метеоритов.</a:t>
            </a:r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ED907F8-C614-4D59-A03F-BF9CD5E35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ru-RU" smtClean="0"/>
              <a:pPr rtl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561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>
            <a:extLst>
              <a:ext uri="{FF2B5EF4-FFF2-40B4-BE49-F238E27FC236}">
                <a16:creationId xmlns:a16="http://schemas.microsoft.com/office/drawing/2014/main" xmlns="" id="{F8FAEED9-1ECD-45F9-87A0-9394BAEABB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rtlCol="0"/>
          <a:lstStyle/>
          <a:p>
            <a:pPr rtl="0"/>
            <a:r>
              <a:rPr lang="ru-RU"/>
              <a:t>Спасибо</a:t>
            </a:r>
          </a:p>
        </p:txBody>
      </p:sp>
      <p:pic>
        <p:nvPicPr>
          <p:cNvPr id="27" name="Рисунок 26" descr="Цифровой фон точек данных">
            <a:extLst>
              <a:ext uri="{FF2B5EF4-FFF2-40B4-BE49-F238E27FC236}">
                <a16:creationId xmlns:a16="http://schemas.microsoft.com/office/drawing/2014/main" xmlns="" id="{9E660784-34E2-4CDA-926A-DDD6AAF35046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56248" y="548640"/>
            <a:ext cx="5084064" cy="2880360"/>
          </a:xfrm>
        </p:spPr>
      </p:pic>
      <p:pic>
        <p:nvPicPr>
          <p:cNvPr id="33" name="Рисунок 32" descr="Цифровой фон точек данных">
            <a:extLst>
              <a:ext uri="{FF2B5EF4-FFF2-40B4-BE49-F238E27FC236}">
                <a16:creationId xmlns:a16="http://schemas.microsoft.com/office/drawing/2014/main" xmlns="" id="{48106962-23C6-4DFE-BB3A-E5FFF03F38CE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56248" y="3429000"/>
            <a:ext cx="5084064" cy="2880360"/>
          </a:xfrm>
        </p:spPr>
      </p:pic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6E60F23-FB58-4EF8-82FD-E86CED25F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ru-RU" smtClean="0"/>
              <a:pPr rtl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798845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Float">
      <a:dk1>
        <a:sysClr val="windowText" lastClr="000000"/>
      </a:dk1>
      <a:lt1>
        <a:sysClr val="window" lastClr="FFFFFF"/>
      </a:lt1>
      <a:dk2>
        <a:srgbClr val="1B192E"/>
      </a:dk2>
      <a:lt2>
        <a:srgbClr val="EAE5EB"/>
      </a:lt2>
      <a:accent1>
        <a:srgbClr val="13BE89"/>
      </a:accent1>
      <a:accent2>
        <a:srgbClr val="12B1BF"/>
      </a:accent2>
      <a:accent3>
        <a:srgbClr val="D40AA8"/>
      </a:accent3>
      <a:accent4>
        <a:srgbClr val="B86E62"/>
      </a:accent4>
      <a:accent5>
        <a:srgbClr val="A3A3C1"/>
      </a:accent5>
      <a:accent6>
        <a:srgbClr val="37335B"/>
      </a:accent6>
      <a:hlink>
        <a:srgbClr val="0066FF"/>
      </a:hlink>
      <a:folHlink>
        <a:srgbClr val="666699"/>
      </a:folHlink>
    </a:clrScheme>
    <a:fontScheme name="Float">
      <a:majorFont>
        <a:latin typeface="Walbaum Display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4514689.tgt.Office_50301374_TF33713516_Win32_OJ112196127.potx" id="{7A3E99C7-7398-4AA7-AB21-8D666C96B31B}" vid="{C127490F-BAD3-4E07-8D92-987EE13E2468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904751AB-E840-446F-8D49-E697067EC88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E4876F9-7AE1-498D-B8FE-1E3AD703D2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0811A92-D464-4AC4-A396-BA73B10CEEAC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{D0F0F5E4-0233-4E3C-918B-D41C176F36DD}tf33713516_win32</Template>
  <TotalTime>74</TotalTime>
  <Words>255</Words>
  <Application>Microsoft Office PowerPoint</Application>
  <PresentationFormat>Широкоэкранный</PresentationFormat>
  <Paragraphs>72</Paragraphs>
  <Slides>9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Roboto</vt:lpstr>
      <vt:lpstr>Times New Roman</vt:lpstr>
      <vt:lpstr>YS Text</vt:lpstr>
      <vt:lpstr>3DFloatVTI</vt:lpstr>
      <vt:lpstr>Инопланетный папус – ловец метеоритов</vt:lpstr>
      <vt:lpstr>  Химический состав  метеоритов. Наиболее распространенными химическими элементами в метеоритах являются: железо, никель, сера, магний, кремний, алюминий, кальций, и кислород </vt:lpstr>
      <vt:lpstr>Стоимость никеля 5254.75  </vt:lpstr>
      <vt:lpstr>Метеорное тело входит в атмосферу Земли  на скорости от 11, 2 до 72 км/с. </vt:lpstr>
      <vt:lpstr>Мы сделали робота который ловит метеориты </vt:lpstr>
      <vt:lpstr>Конструктив робота состоит из комплектов датчиков моторов и механизмов</vt:lpstr>
      <vt:lpstr>Презентация PowerPoint</vt:lpstr>
      <vt:lpstr>Заключение</vt:lpstr>
      <vt:lpstr>Спасибо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Николай Ермолович</dc:creator>
  <cp:lastModifiedBy>Евгения</cp:lastModifiedBy>
  <cp:revision>3</cp:revision>
  <dcterms:created xsi:type="dcterms:W3CDTF">2022-04-07T09:55:03Z</dcterms:created>
  <dcterms:modified xsi:type="dcterms:W3CDTF">2022-04-19T17:04:27Z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