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izika\Desktop\&#1056;&#1086;&#1073;&#1086;&#1090;&#1086;&#1090;&#1077;&#1093;&#1085;&#1080;&#1082;&#1072;\&#1089;&#1082;&#1086;&#1088;&#1087;&#1080;&#1086;&#1085;\20220415_105741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1430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МУНИЦИПАЛЬНОЕ БЮДЖЕТНОЕ ОБЩЕОБРАЗОВАТЕЛЬНОЕ УЧРЕЖДЕНИЕ СРЕДНЯЯ ОБЩЕОБРАЗОВАТЕЛЬНАЯ ШКОЛА № </a:t>
            </a:r>
            <a:r>
              <a:rPr lang="ru-RU" sz="1600" b="1" dirty="0" smtClean="0"/>
              <a:t>1</a:t>
            </a:r>
            <a:br>
              <a:rPr lang="ru-RU" sz="1600" b="1" dirty="0" smtClean="0"/>
            </a:br>
            <a:r>
              <a:rPr lang="ru-RU" sz="1600" b="1" dirty="0" smtClean="0"/>
              <a:t>станица Полтавская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928802"/>
            <a:ext cx="6400800" cy="464347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4100" b="1" dirty="0" smtClean="0">
                <a:solidFill>
                  <a:schemeClr val="tx1"/>
                </a:solidFill>
              </a:rPr>
              <a:t>     </a:t>
            </a:r>
            <a:r>
              <a:rPr lang="ru-RU" sz="4100" b="1" dirty="0" smtClean="0">
                <a:solidFill>
                  <a:schemeClr val="tx1"/>
                </a:solidFill>
              </a:rPr>
              <a:t>Творческий                        </a:t>
            </a:r>
            <a:r>
              <a:rPr lang="ru-RU" sz="4100" b="1" dirty="0" smtClean="0">
                <a:solidFill>
                  <a:schemeClr val="tx1"/>
                </a:solidFill>
              </a:rPr>
              <a:t>проект </a:t>
            </a:r>
            <a:r>
              <a:rPr lang="ru-RU" sz="4100" dirty="0" smtClean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ru-RU" sz="4100" b="1" dirty="0" smtClean="0">
                <a:solidFill>
                  <a:schemeClr val="tx1"/>
                </a:solidFill>
              </a:rPr>
              <a:t>Тема: РОБОТ - Скорпион.</a:t>
            </a:r>
            <a:endParaRPr lang="ru-RU" sz="4100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Секция: робототехника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ученики </a:t>
            </a:r>
            <a:r>
              <a:rPr lang="ru-RU" dirty="0" smtClean="0">
                <a:solidFill>
                  <a:schemeClr val="tx1"/>
                </a:solidFill>
              </a:rPr>
              <a:t>4 А </a:t>
            </a:r>
            <a:r>
              <a:rPr lang="ru-RU" dirty="0" smtClean="0">
                <a:solidFill>
                  <a:schemeClr val="tx1"/>
                </a:solidFill>
              </a:rPr>
              <a:t>класса 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Плетнева Елена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Фатюнина</a:t>
            </a:r>
            <a:r>
              <a:rPr lang="ru-RU" dirty="0" smtClean="0">
                <a:solidFill>
                  <a:schemeClr val="tx1"/>
                </a:solidFill>
              </a:rPr>
              <a:t> Диана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Руководитель: Щербак О.А.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</a:t>
            </a:r>
            <a:endParaRPr lang="ru-RU" dirty="0"/>
          </a:p>
        </p:txBody>
      </p:sp>
      <p:pic>
        <p:nvPicPr>
          <p:cNvPr id="4098" name="Picture 2" descr="C:\Users\Fizika\Desktop\150_egyptianscorpion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3857647" cy="385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9177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Цель работы:</a:t>
            </a:r>
            <a:r>
              <a:rPr lang="ru-RU" sz="3100" dirty="0" smtClean="0"/>
              <a:t> Сконструировать и запрограммировать </a:t>
            </a:r>
            <a:r>
              <a:rPr lang="ru-RU" sz="3100" dirty="0" err="1" smtClean="0"/>
              <a:t>робота-скорпиана</a:t>
            </a:r>
            <a:r>
              <a:rPr lang="ru-RU" sz="3100" dirty="0" smtClean="0"/>
              <a:t>, максимально отобразить внешнее сходство и основные повадки  кобры.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68601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Задачи:</a:t>
            </a:r>
            <a:r>
              <a:rPr lang="ru-RU" dirty="0" smtClean="0"/>
              <a:t> С помощью робота имитатора змеи кобры, повысить интерес и эффективность обучения у детей на уроках окружающего мира в 4 классах.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Король скорпионов- </a:t>
            </a:r>
            <a:br>
              <a:rPr lang="ru-RU" dirty="0" smtClean="0"/>
            </a:br>
            <a:r>
              <a:rPr lang="ru-RU" dirty="0" smtClean="0"/>
              <a:t>императорский скорпион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izika\Desktop\5527b767964013.5b5a8d704aec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5143500" cy="3400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Как и у настоящего скорпиона наш робот имеет внешнее сходство.  Для наглядности темы проекта мы решили показать изучение пресмыкающегося на уроке окружающего мира в 4 классах. </a:t>
            </a:r>
            <a:endParaRPr lang="ru-RU" sz="2400" dirty="0"/>
          </a:p>
        </p:txBody>
      </p:sp>
      <p:pic>
        <p:nvPicPr>
          <p:cNvPr id="2050" name="Picture 2" descr="C:\Users\Fizika\Desktop\Робототехника\скорпион\20220415_11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33650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Строим</a:t>
            </a:r>
            <a:endParaRPr lang="ru-RU" dirty="0"/>
          </a:p>
        </p:txBody>
      </p:sp>
      <p:pic>
        <p:nvPicPr>
          <p:cNvPr id="3074" name="Picture 2" descr="C:\Users\Fizika\Desktop\Робототехника\скорпион\20220324_111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368" y="2249488"/>
            <a:ext cx="3243263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066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наглядности темы проекта мы решили показать изучение императорского скорпиона на уроке окружающего мира в 4 классах</a:t>
            </a:r>
            <a:endParaRPr lang="ru-RU" sz="2400" dirty="0"/>
          </a:p>
        </p:txBody>
      </p:sp>
      <p:pic>
        <p:nvPicPr>
          <p:cNvPr id="4098" name="Picture 2" descr="C:\Users\Fizika\Desktop\Робототехника\скорпион\20220415_100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368" y="2249488"/>
            <a:ext cx="3243263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Fizika\Desktop\Робототехника\скорпион\20220415_10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20220415_10574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3268663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0668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результате мы сделали вывод, что сконструированный нами робот можно использовать   для обучения в школе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Fizika\Desktop\Робототехника\скорпион\20220415_10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5765800" cy="432435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</TotalTime>
  <Words>122</Words>
  <PresentationFormat>Экран (4:3)</PresentationFormat>
  <Paragraphs>22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МУНИЦИПАЛЬНОЕ БЮДЖЕТНОЕ ОБЩЕОБРАЗОВАТЕЛЬНОЕ УЧРЕЖДЕНИЕ СРЕДНЯЯ ОБЩЕОБРАЗОВАТЕЛЬНАЯ ШКОЛА № 1 станица Полтавская </vt:lpstr>
      <vt:lpstr>Цель работы: Сконструировать и запрограммировать робота-скорпиана, максимально отобразить внешнее сходство и основные повадки  кобры. </vt:lpstr>
      <vt:lpstr>Король скорпионов-  императорский скорпион</vt:lpstr>
      <vt:lpstr>Как и у настоящего скорпиона наш робот имеет внешнее сходство.  Для наглядности темы проекта мы решили показать изучение пресмыкающегося на уроке окружающего мира в 4 классах. </vt:lpstr>
      <vt:lpstr>Строим</vt:lpstr>
      <vt:lpstr>Для наглядности темы проекта мы решили показать изучение императорского скорпиона на уроке окружающего мира в 4 классах</vt:lpstr>
      <vt:lpstr>Слайд 7</vt:lpstr>
      <vt:lpstr>Слайд 8</vt:lpstr>
      <vt:lpstr>В результате мы сделали вывод, что сконструированный нами робот можно использовать   для обучения в школе.</vt:lpstr>
      <vt:lpstr>СПАСИБО ЗА ВНИМАНИЕ!!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 1 </dc:title>
  <dc:creator>Fizika</dc:creator>
  <cp:lastModifiedBy>Fizika</cp:lastModifiedBy>
  <cp:revision>12</cp:revision>
  <dcterms:created xsi:type="dcterms:W3CDTF">2021-04-22T15:43:45Z</dcterms:created>
  <dcterms:modified xsi:type="dcterms:W3CDTF">2022-04-21T16:05:32Z</dcterms:modified>
</cp:coreProperties>
</file>