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7" r:id="rId11"/>
    <p:sldId id="268" r:id="rId12"/>
    <p:sldId id="265" r:id="rId13"/>
    <p:sldId id="271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5" autoAdjust="0"/>
    <p:restoredTop sz="94660"/>
  </p:normalViewPr>
  <p:slideViewPr>
    <p:cSldViewPr>
      <p:cViewPr varScale="1">
        <p:scale>
          <a:sx n="68" d="100"/>
          <a:sy n="68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989FDE-EDD5-4DCD-84CB-C4C0990DED88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AF068-90C0-49FA-9F31-F743009AE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989FDE-EDD5-4DCD-84CB-C4C0990DED88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AF068-90C0-49FA-9F31-F743009AE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989FDE-EDD5-4DCD-84CB-C4C0990DED88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AF068-90C0-49FA-9F31-F743009AE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989FDE-EDD5-4DCD-84CB-C4C0990DED88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AF068-90C0-49FA-9F31-F743009AE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989FDE-EDD5-4DCD-84CB-C4C0990DED88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AF068-90C0-49FA-9F31-F743009AE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989FDE-EDD5-4DCD-84CB-C4C0990DED88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AF068-90C0-49FA-9F31-F743009AE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989FDE-EDD5-4DCD-84CB-C4C0990DED88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AF068-90C0-49FA-9F31-F743009AE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989FDE-EDD5-4DCD-84CB-C4C0990DED88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AF068-90C0-49FA-9F31-F743009AE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989FDE-EDD5-4DCD-84CB-C4C0990DED88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AF068-90C0-49FA-9F31-F743009AE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989FDE-EDD5-4DCD-84CB-C4C0990DED88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AF068-90C0-49FA-9F31-F743009AE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989FDE-EDD5-4DCD-84CB-C4C0990DED88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AF068-90C0-49FA-9F31-F743009AE8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E989FDE-EDD5-4DCD-84CB-C4C0990DED88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C3AF068-90C0-49FA-9F31-F743009AE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285752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Робот помощник</a:t>
            </a:r>
            <a:br>
              <a:rPr lang="ru-RU" sz="4800" dirty="0" smtClean="0"/>
            </a:br>
            <a:r>
              <a:rPr lang="ru-RU" sz="4800" dirty="0" smtClean="0"/>
              <a:t>«Мойщик окон»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Авторы: Арапов Вячеслав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Воробьев Роман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642918"/>
            <a:ext cx="7429552" cy="1057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Муниципальное учреждение дополнительного образования «</a:t>
            </a:r>
            <a:r>
              <a:rPr lang="ru-RU" dirty="0" err="1" smtClean="0"/>
              <a:t>Детско</a:t>
            </a:r>
            <a:r>
              <a:rPr lang="ru-RU" dirty="0" smtClean="0"/>
              <a:t> – юношеский центр «Максимум»</a:t>
            </a:r>
          </a:p>
          <a:p>
            <a:pPr algn="ctr"/>
            <a:r>
              <a:rPr lang="ru-RU" dirty="0" smtClean="0"/>
              <a:t>Г.Магнитогорск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2MSDCF\DSC022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0968"/>
          <a:stretch>
            <a:fillRect/>
          </a:stretch>
        </p:blipFill>
        <p:spPr bwMode="auto">
          <a:xfrm>
            <a:off x="714348" y="714356"/>
            <a:ext cx="7688855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132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Наш робот работает на солнечной батареи, что позволяет работать бесшумно,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энергозатратно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постоянно – ведь ее нельзя перерасходовать. Робот работает по принципу дворника в автомобилях. У робота не одна и не две губки, а много, значит он моет большую территорию за привычное время. Робот подъезжает  к окну, останавливается как  датчик касания дотрагивается 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стекла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начинает свою работу.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Робот мойщик быстро очищает поверхность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стекла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2MSDCF\DSC022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5072098" cy="3214710"/>
          </a:xfrm>
          <a:prstGeom prst="rect">
            <a:avLst/>
          </a:prstGeom>
          <a:noFill/>
        </p:spPr>
      </p:pic>
      <p:pic>
        <p:nvPicPr>
          <p:cNvPr id="1027" name="Picture 3" descr="F:\DCIM\102MSDCF\DSC02247.JPG"/>
          <p:cNvPicPr>
            <a:picLocks noChangeAspect="1" noChangeArrowheads="1"/>
          </p:cNvPicPr>
          <p:nvPr/>
        </p:nvPicPr>
        <p:blipFill>
          <a:blip r:embed="rId3" cstate="print"/>
          <a:srcRect l="32812" t="11111" r="14453" b="9163"/>
          <a:stretch>
            <a:fillRect/>
          </a:stretch>
        </p:blipFill>
        <p:spPr bwMode="auto">
          <a:xfrm>
            <a:off x="4786314" y="2714620"/>
            <a:ext cx="361221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0147" b="19513"/>
          <a:stretch>
            <a:fillRect/>
          </a:stretch>
        </p:blipFill>
        <p:spPr bwMode="auto">
          <a:xfrm>
            <a:off x="1547664" y="844468"/>
            <a:ext cx="5688632" cy="409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571612"/>
            <a:ext cx="4400552" cy="31466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Когда останавливается робот мойщик и отъезжает назад, за чистотой окон следит дежурный робот.</a:t>
            </a:r>
            <a:endParaRPr lang="ru-RU" sz="1800" dirty="0"/>
          </a:p>
        </p:txBody>
      </p:sp>
      <p:pic>
        <p:nvPicPr>
          <p:cNvPr id="4" name="Picture 2" descr="F:\DCIM\102MSDCF\DSC02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2714644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Мы считаем, что наш проект поможет не только ускорить процесс мойки окон, но и значительно сократит затраты. Как это делает большинство роботов, заменяя человеческий труд. А так же он может быть реализован при нынешнем уровне технологий и </a:t>
            </a:r>
            <a:r>
              <a:rPr lang="ru-RU" dirty="0" err="1" smtClean="0"/>
              <a:t>сооразмерим</a:t>
            </a:r>
            <a:r>
              <a:rPr lang="ru-RU" dirty="0" smtClean="0"/>
              <a:t> </a:t>
            </a:r>
            <a:r>
              <a:rPr lang="ru-RU" dirty="0" smtClean="0"/>
              <a:t>современным финансовым затратам на </a:t>
            </a:r>
            <a:r>
              <a:rPr lang="ru-RU" dirty="0" smtClean="0"/>
              <a:t>мойку окон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6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Еще недавно, лет тридцать назад </a:t>
            </a:r>
            <a:r>
              <a:rPr lang="ru-RU" b="1" dirty="0" smtClean="0"/>
              <a:t>дом из стекла </a:t>
            </a:r>
            <a:r>
              <a:rPr lang="ru-RU" dirty="0" smtClean="0"/>
              <a:t>считался волшебством и чем-то недоступным, фантастикой, то сегодня это уже реальность</a:t>
            </a:r>
            <a:endParaRPr lang="ru-RU" dirty="0"/>
          </a:p>
        </p:txBody>
      </p:sp>
      <p:pic>
        <p:nvPicPr>
          <p:cNvPr id="1026" name="Picture 2" descr="https://i1.wp.com/sashakustov.ru/uploads/posts/2015-08/1439456436_steklyannyy-d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00306"/>
            <a:ext cx="6000792" cy="3752102"/>
          </a:xfrm>
          <a:prstGeom prst="rect">
            <a:avLst/>
          </a:prstGeom>
          <a:noFill/>
        </p:spPr>
      </p:pic>
      <p:sp>
        <p:nvSpPr>
          <p:cNvPr id="1028" name="AutoShape 4" descr="http://stofasadov.ru/wp-content/uploads/2014/12/krasivye-fasady-dom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13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Большинство небоскребов выполнены именно при помощи стекла. Материал делает постройку более современной и дает широкие возможности для проектирования. Его использование возможно в любом климате.</a:t>
            </a:r>
            <a:endParaRPr lang="ru-RU" sz="2400" dirty="0"/>
          </a:p>
        </p:txBody>
      </p:sp>
      <p:sp>
        <p:nvSpPr>
          <p:cNvPr id="15362" name="AutoShape 2" descr="https://static6.depositphotos.com/1001925/671/i/600/depositphotos_6711256-stock-photo-perspective-view-to-glass-hig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7" name="Picture 7" descr="https://img.freepik.com/free-photo/aerial-view-of-shanghai-s-high-density-central-business-area-high-rise-office-buildings-and-skyscrapers-with-glass-surface-urban-roads-with-multiple-lanes-and-green-city-park-shanghai-china_91566-712.jpg?ext=jpg&amp;size=6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500306"/>
            <a:ext cx="5626408" cy="3586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1847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Вот только уход за стеклом очень трудный, так как окна очень часто пачкаются от дождя, ветра, пыли. Чтобы помыть окно приглашают альпинистов. Это дорогостоящее процедура и опасная</a:t>
            </a:r>
            <a:endParaRPr lang="ru-RU" sz="2400" dirty="0"/>
          </a:p>
        </p:txBody>
      </p:sp>
      <p:pic>
        <p:nvPicPr>
          <p:cNvPr id="16386" name="Picture 2" descr="C:\Users\1\Desktop\продленка\2cd75a3a0b0439f4fbf291732abb22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643182"/>
            <a:ext cx="50292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970086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000000"/>
                </a:solidFill>
                <a:latin typeface="Arsenica Antiqua ExtraBold"/>
              </a:rPr>
              <a:t>Чистые</a:t>
            </a:r>
            <a:r>
              <a:rPr lang="en-US" dirty="0" smtClean="0">
                <a:solidFill>
                  <a:srgbClr val="000000"/>
                </a:solidFill>
                <a:latin typeface="Arsenica Antiqua ExtraBold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senica Antiqua ExtraBold"/>
              </a:rPr>
              <a:t>окна</a:t>
            </a:r>
            <a:r>
              <a:rPr lang="en-US" dirty="0" smtClean="0">
                <a:solidFill>
                  <a:srgbClr val="000000"/>
                </a:solidFill>
                <a:latin typeface="Arsenica Antiqua ExtraBold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senica Antiqua ExtraBold"/>
              </a:rPr>
              <a:t>без</a:t>
            </a:r>
            <a:r>
              <a:rPr lang="en-US" dirty="0" smtClean="0">
                <a:solidFill>
                  <a:srgbClr val="000000"/>
                </a:solidFill>
                <a:latin typeface="Arsenica Antiqua ExtraBold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senica Antiqua ExtraBold"/>
              </a:rPr>
              <a:t>разводов</a:t>
            </a:r>
            <a:r>
              <a:rPr lang="en-US" dirty="0" smtClean="0">
                <a:solidFill>
                  <a:srgbClr val="000000"/>
                </a:solidFill>
                <a:latin typeface="Arsenica Antiqua ExtraBold"/>
              </a:rPr>
              <a:t> — </a:t>
            </a:r>
            <a:r>
              <a:rPr lang="en-US" dirty="0" err="1" smtClean="0">
                <a:solidFill>
                  <a:srgbClr val="000000"/>
                </a:solidFill>
                <a:latin typeface="Arsenica Antiqua ExtraBold"/>
              </a:rPr>
              <a:t>мечта</a:t>
            </a:r>
            <a:r>
              <a:rPr lang="en-US" dirty="0" smtClean="0">
                <a:solidFill>
                  <a:srgbClr val="000000"/>
                </a:solidFill>
                <a:latin typeface="Arsenica Antiqua ExtraBold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senica Antiqua ExtraBold"/>
              </a:rPr>
              <a:t>любо</a:t>
            </a:r>
            <a:r>
              <a:rPr lang="ru-RU" dirty="0" err="1" smtClean="0">
                <a:solidFill>
                  <a:srgbClr val="000000"/>
                </a:solidFill>
                <a:latin typeface="Arsenica Antiqua ExtraBold"/>
              </a:rPr>
              <a:t>й</a:t>
            </a:r>
            <a:r>
              <a:rPr lang="ru-RU" dirty="0" smtClean="0">
                <a:solidFill>
                  <a:srgbClr val="000000"/>
                </a:solidFill>
                <a:latin typeface="Arsenica Antiqua ExtraBold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senica Antiqua ExtraBold"/>
              </a:rPr>
              <a:t>хозяин</a:t>
            </a:r>
            <a:r>
              <a:rPr lang="ru-RU" dirty="0" err="1" smtClean="0">
                <a:solidFill>
                  <a:srgbClr val="000000"/>
                </a:solidFill>
                <a:latin typeface="Arsenica Antiqua ExtraBold"/>
              </a:rPr>
              <a:t>ки</a:t>
            </a:r>
            <a:r>
              <a:rPr lang="en-US" dirty="0" smtClean="0">
                <a:solidFill>
                  <a:srgbClr val="000000"/>
                </a:solidFill>
                <a:latin typeface="Arsenica Antiqua ExtraBold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senica Antiqua ExtraBold"/>
              </a:rPr>
              <a:t>квартиры</a:t>
            </a:r>
            <a:r>
              <a:rPr lang="en-US" dirty="0" smtClean="0">
                <a:solidFill>
                  <a:srgbClr val="000000"/>
                </a:solidFill>
                <a:latin typeface="Arsenica Antiqua ExtraBold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senica Antiqua ExtraBold"/>
              </a:rPr>
              <a:t>или</a:t>
            </a:r>
            <a:r>
              <a:rPr lang="en-US" dirty="0" smtClean="0">
                <a:solidFill>
                  <a:srgbClr val="000000"/>
                </a:solidFill>
                <a:latin typeface="Arsenica Antiqua ExtraBold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senica Antiqua ExtraBold"/>
              </a:rPr>
              <a:t>дома</a:t>
            </a:r>
            <a:r>
              <a:rPr lang="en-US" dirty="0" smtClean="0">
                <a:solidFill>
                  <a:srgbClr val="000000"/>
                </a:solidFill>
                <a:latin typeface="Arsenica Antiqua ExtraBold"/>
              </a:rPr>
              <a:t>.   </a:t>
            </a:r>
            <a:endParaRPr lang="ru-RU" dirty="0" smtClean="0">
              <a:solidFill>
                <a:srgbClr val="000000"/>
              </a:solidFill>
              <a:latin typeface="Arsenica Antiqua ExtraBold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000000"/>
                </a:solidFill>
                <a:latin typeface="Open Sans"/>
              </a:rPr>
              <a:t>Но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,</a:t>
            </a:r>
            <a:r>
              <a:rPr lang="en-US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с</a:t>
            </a:r>
            <a:r>
              <a:rPr lang="en-US" dirty="0" err="1" smtClean="0">
                <a:solidFill>
                  <a:srgbClr val="000000"/>
                </a:solidFill>
                <a:latin typeface="Open Sans"/>
              </a:rPr>
              <a:t>одерживать</a:t>
            </a:r>
            <a:r>
              <a:rPr lang="en-US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 Sans"/>
              </a:rPr>
              <a:t>окна</a:t>
            </a:r>
            <a:r>
              <a:rPr lang="en-US" dirty="0" smtClean="0">
                <a:solidFill>
                  <a:srgbClr val="000000"/>
                </a:solidFill>
                <a:latin typeface="Open Sans"/>
              </a:rPr>
              <a:t> в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чистоте и </a:t>
            </a:r>
            <a:r>
              <a:rPr lang="en-US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 Sans"/>
              </a:rPr>
              <a:t>порядке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 Sans"/>
              </a:rPr>
              <a:t>весьма</a:t>
            </a:r>
            <a:r>
              <a:rPr lang="en-US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 Sans"/>
              </a:rPr>
              <a:t>трудоемкий</a:t>
            </a:r>
            <a:r>
              <a:rPr lang="en-US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 Sans"/>
              </a:rPr>
              <a:t>процесс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,</a:t>
            </a:r>
            <a:r>
              <a:rPr lang="en-US" dirty="0" smtClean="0">
                <a:solidFill>
                  <a:srgbClr val="000000"/>
                </a:solidFill>
                <a:latin typeface="Open Sans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Open Sans"/>
              </a:rPr>
              <a:t>не</a:t>
            </a:r>
            <a:r>
              <a:rPr lang="en-US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 Sans"/>
              </a:rPr>
              <a:t>всегда</a:t>
            </a:r>
            <a:r>
              <a:rPr lang="en-US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 Sans"/>
              </a:rPr>
              <a:t>возможен</a:t>
            </a:r>
            <a:r>
              <a:rPr lang="en-US" dirty="0" smtClean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Open Sans"/>
              </a:rPr>
              <a:t>тогда</a:t>
            </a:r>
            <a:r>
              <a:rPr lang="en-US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 Sans"/>
              </a:rPr>
              <a:t>на</a:t>
            </a:r>
            <a:r>
              <a:rPr lang="en-US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 Sans"/>
              </a:rPr>
              <a:t>помощь</a:t>
            </a:r>
            <a:r>
              <a:rPr lang="en-US" dirty="0" smtClean="0">
                <a:solidFill>
                  <a:srgbClr val="000000"/>
                </a:solidFill>
                <a:latin typeface="Open Sans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Open Sans"/>
              </a:rPr>
              <a:t>приходит</a:t>
            </a:r>
            <a:r>
              <a:rPr lang="en-US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    </a:t>
            </a:r>
            <a:r>
              <a:rPr lang="en-US" dirty="0" err="1" smtClean="0">
                <a:solidFill>
                  <a:srgbClr val="000000"/>
                </a:solidFill>
                <a:latin typeface="Open Sans"/>
              </a:rPr>
              <a:t>робот-мойщик</a:t>
            </a:r>
            <a:endParaRPr lang="en-US" dirty="0" smtClean="0">
              <a:solidFill>
                <a:srgbClr val="000000"/>
              </a:solidFill>
              <a:latin typeface="Arsenica Antiqua ExtraBold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 r="912"/>
          <a:stretch>
            <a:fillRect/>
          </a:stretch>
        </p:blipFill>
        <p:spPr>
          <a:xfrm>
            <a:off x="714348" y="3500438"/>
            <a:ext cx="3286918" cy="2210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857884" y="3357562"/>
            <a:ext cx="2668662" cy="2683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56102"/>
          </a:xfrm>
        </p:spPr>
        <p:txBody>
          <a:bodyPr/>
          <a:lstStyle/>
          <a:p>
            <a:pPr algn="ctr" fontAlgn="base"/>
            <a:r>
              <a:rPr lang="ru-RU" sz="2000" b="1" dirty="0" smtClean="0"/>
              <a:t>Виды мойщиков и их принцип работы</a:t>
            </a:r>
          </a:p>
          <a:p>
            <a:pPr fontAlgn="base"/>
            <a:r>
              <a:rPr lang="ru-RU" sz="2000" dirty="0" smtClean="0"/>
              <a:t>На сегодняшний день роботы-стеклоочистители разделяют на 3 основные группы:</a:t>
            </a:r>
          </a:p>
          <a:p>
            <a:pPr fontAlgn="base"/>
            <a:r>
              <a:rPr lang="ru-RU" sz="2000" dirty="0" smtClean="0"/>
              <a:t>Магнитные</a:t>
            </a:r>
          </a:p>
          <a:p>
            <a:pPr fontAlgn="base">
              <a:buNone/>
            </a:pPr>
            <a:endParaRPr lang="ru-RU" sz="2400" dirty="0" smtClean="0"/>
          </a:p>
          <a:p>
            <a:pPr fontAlgn="base">
              <a:buNone/>
            </a:pPr>
            <a:endParaRPr lang="ru-RU" sz="2400" dirty="0" smtClean="0"/>
          </a:p>
          <a:p>
            <a:pPr fontAlgn="base"/>
            <a:endParaRPr lang="ru-RU" sz="2400" dirty="0" smtClean="0"/>
          </a:p>
          <a:p>
            <a:pPr fontAlgn="base"/>
            <a:endParaRPr lang="ru-RU" sz="2400" dirty="0" smtClean="0"/>
          </a:p>
          <a:p>
            <a:pPr fontAlgn="base"/>
            <a:endParaRPr lang="ru-RU" sz="2400" dirty="0" smtClean="0"/>
          </a:p>
          <a:p>
            <a:pPr fontAlgn="base"/>
            <a:r>
              <a:rPr lang="ru-RU" sz="2000" dirty="0" smtClean="0"/>
              <a:t>Вакуумные</a:t>
            </a:r>
          </a:p>
          <a:p>
            <a:pPr fontAlgn="base">
              <a:buNone/>
            </a:pPr>
            <a:endParaRPr lang="ru-RU" sz="2000" dirty="0" smtClean="0"/>
          </a:p>
          <a:p>
            <a:pPr fontAlgn="base"/>
            <a:r>
              <a:rPr lang="ru-RU" sz="2000" dirty="0" smtClean="0"/>
              <a:t>Ручные</a:t>
            </a:r>
          </a:p>
          <a:p>
            <a:pPr fontAlgn="base"/>
            <a:endParaRPr lang="ru-RU" sz="2000" dirty="0" smtClean="0"/>
          </a:p>
          <a:p>
            <a:pPr fontAlgn="base"/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Работа вакуу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429000"/>
            <a:ext cx="2617076" cy="2543857"/>
          </a:xfrm>
          <a:prstGeom prst="rect">
            <a:avLst/>
          </a:prstGeom>
          <a:noFill/>
        </p:spPr>
      </p:pic>
      <p:pic>
        <p:nvPicPr>
          <p:cNvPr id="17411" name="Picture 3" descr="C:\Users\1\Desktop\продленка\roboty-dlya-mytya-oko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785926"/>
            <a:ext cx="2618626" cy="2011362"/>
          </a:xfrm>
          <a:prstGeom prst="rect">
            <a:avLst/>
          </a:prstGeom>
          <a:noFill/>
        </p:spPr>
      </p:pic>
      <p:pic>
        <p:nvPicPr>
          <p:cNvPr id="17413" name="Picture 5" descr="Ручная мойка"/>
          <p:cNvPicPr>
            <a:picLocks noChangeAspect="1" noChangeArrowheads="1"/>
          </p:cNvPicPr>
          <p:nvPr/>
        </p:nvPicPr>
        <p:blipFill>
          <a:blip r:embed="rId4" cstate="print"/>
          <a:srcRect l="21867" r="38044"/>
          <a:stretch>
            <a:fillRect/>
          </a:stretch>
        </p:blipFill>
        <p:spPr bwMode="auto">
          <a:xfrm>
            <a:off x="6715140" y="2071678"/>
            <a:ext cx="1571636" cy="2238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561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  <a:latin typeface="Arsenica Antiqua ExtraBold"/>
              </a:rPr>
              <a:t> 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такого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метода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мытья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существенно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безопаснее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удобнее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экономит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Роботы-мойщики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помощью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силы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всасывания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помощью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магнита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надёжно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крепятся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поверхности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удерживаясь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ней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даже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использовании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умеренного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количества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чистящих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Благодаря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системе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встроенных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датчиков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механизмам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передвижения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способны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выстраивать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маршрут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очистки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всей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поверхности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определяя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её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границы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 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Arsenica Antiqua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5610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Робот-мойщик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постепенно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проходится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всей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площади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очищая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помощью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специальных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насадок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эффективно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собирают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загрязнения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растирая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поверхности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оставляя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разводов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грамотном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использовании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современных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моделей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мойщиков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будет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полезна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регулярного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мытья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очистки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кафеля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зеркал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гладких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вертикальных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покрытий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доме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общественном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пространстве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офисе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132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Наш робот –мойщик окон  усовершенствованный и современный.  Состоит из двух разных частей. В одной части находится вода и мыльный раствор, который наносится путем разбрызгивания раствора на все стекло, чтобы смыть грязь, пыль.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После того как на стекле появляется пена,  эта машина отъезжает в сторону и в работу включается другой робот – мойщик окон.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220</TotalTime>
  <Words>483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Робот помощник «Мойщик окон»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 помощник «Мойщик окон»</dc:title>
  <dc:creator>1</dc:creator>
  <cp:lastModifiedBy>Кеська</cp:lastModifiedBy>
  <cp:revision>23</cp:revision>
  <dcterms:created xsi:type="dcterms:W3CDTF">2022-04-18T16:28:00Z</dcterms:created>
  <dcterms:modified xsi:type="dcterms:W3CDTF">2022-05-12T10:29:10Z</dcterms:modified>
</cp:coreProperties>
</file>