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Данный робот имеет 3 мотора, все детали робота сделаны из конструктора </a:t>
            </a:r>
            <a:r>
              <a:rPr lang="ru-RU" sz="2800" dirty="0" err="1" smtClean="0"/>
              <a:t>Lego</a:t>
            </a:r>
            <a:r>
              <a:rPr lang="ru-RU" sz="2800" dirty="0" smtClean="0"/>
              <a:t>. У него присутствуют 2 инфракрасных датчика и 1 датчик цвета. Управление робота автономно, нахождение противника происходит за счет инфракрасных датчиков. Робот приподнимает противника за счет элемента ковша на переднем бампере робота. У робота центр тяжести смещен ближе к колесам. Диски и колеса производства компании </a:t>
            </a:r>
            <a:r>
              <a:rPr lang="ru-RU" sz="2800" dirty="0" err="1" smtClean="0"/>
              <a:t>Lego</a:t>
            </a:r>
            <a:r>
              <a:rPr lang="ru-RU" sz="2800" dirty="0" smtClean="0"/>
              <a:t>.  Питание происходит за счет аккумуляторов. Робот является измененной моделью робота. Масса робота чуть менее 1 кг</a:t>
            </a:r>
            <a:endParaRPr lang="ru-RU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Данный робот имеет 3 мотора, все детали робота сделаны из конструктора Lego. У него присутствуют 2 инфракрасных датчика и 1 датчик цвета. Управление робота автономно, нахождение противника происходит за счет инфракрасных датчиков. Робот приподнимает противника за счет элемента ковша на переднем бампере робота. У робота центр тяжести смещен ближе к колесам. Диски и колеса производства компании Lego.  Питание происходит за счет аккумуляторов. Робот является измененной моделью робота. Масса робота чуть менее 1 кг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Данный робот имеет 3 мотора, все детали робота сделаны из конструктора Lego. У него присутствуют 2 инфракрасных датчика и 1 датчик цвета. Управление робота автономно, нахождение противника происходит за счет инфракрасных датчиков. Робот приподнимает противника за счет элемента ковша на переднем бампере робота. У робота центр тяжести смещен ближе к колесам. Диски и колеса производства компании Lego.  Питание происходит за счет аккумуляторов. Робот является измененной моделью робота. Масса робота чуть менее 1 кг</dc:title>
  <dc:creator>Артем</dc:creator>
  <cp:lastModifiedBy>Артем</cp:lastModifiedBy>
  <cp:revision>1</cp:revision>
  <dcterms:created xsi:type="dcterms:W3CDTF">2023-01-15T16:08:54Z</dcterms:created>
  <dcterms:modified xsi:type="dcterms:W3CDTF">2023-01-15T16:09:40Z</dcterms:modified>
</cp:coreProperties>
</file>