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1/27/23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1/27/23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1/27/23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1/27/23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1/27/23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1/27/23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1/27/23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1/27/23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434A9A-0B04-78D6-2CF0-4C30C565B0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8186498" cy="3371798"/>
          </a:xfrm>
        </p:spPr>
        <p:txBody>
          <a:bodyPr/>
          <a:lstStyle/>
          <a:p>
            <a:r>
              <a:rPr lang="ru-RU" dirty="0"/>
              <a:t>Домашняя метеостанция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E45B243-A1E8-3995-75F1-2298008109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211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CBB667C-FFB0-DFF7-CBEA-6040CD1D8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 метеостанции есть датчик температуры и влажности с которого он отправляет данные на вообще устройство.</a:t>
            </a:r>
          </a:p>
        </p:txBody>
      </p:sp>
    </p:spTree>
    <p:extLst>
      <p:ext uri="{BB962C8B-B14F-4D97-AF65-F5344CB8AC3E}">
        <p14:creationId xmlns:p14="http://schemas.microsoft.com/office/powerpoint/2010/main" val="2158537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A713E1-D033-5E57-1A9E-8C3A954BA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DF7D62-39E7-41BA-D42A-D33C63EBB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Вот так выглядит </a:t>
            </a:r>
            <a:r>
              <a:rPr lang="ru-RU"/>
              <a:t>сама метеостанция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9E35BCF6-E2A1-E20C-B5AE-411FA9A0BF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372" y="680173"/>
            <a:ext cx="3464064" cy="5488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221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AEA7EF-E0FF-676D-2EFC-2B4E01DED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79B04A-6962-F8F4-A9F7-588C91865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7314" y="864108"/>
            <a:ext cx="6987154" cy="5120640"/>
          </a:xfrm>
        </p:spPr>
        <p:txBody>
          <a:bodyPr/>
          <a:lstStyle/>
          <a:p>
            <a:r>
              <a:rPr lang="ru-RU" dirty="0"/>
              <a:t>Интерфейс вывода написан на </a:t>
            </a:r>
            <a:r>
              <a:rPr lang="en-GB" dirty="0"/>
              <a:t>html</a:t>
            </a:r>
            <a:r>
              <a:rPr lang="ru-RU" dirty="0"/>
              <a:t>.</a:t>
            </a:r>
          </a:p>
          <a:p>
            <a:r>
              <a:rPr lang="ru-RU" dirty="0"/>
              <a:t>Здесь показывается температура и влажность.</a:t>
            </a:r>
          </a:p>
          <a:p>
            <a:endParaRPr lang="ru-RU" dirty="0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39ED6DF1-EF53-3F97-8D24-A76DA997B3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5128" y="1"/>
            <a:ext cx="39443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398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347AEDA-5015-6C27-3CBB-CC55DE658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Программа написана на </a:t>
            </a:r>
            <a:r>
              <a:rPr lang="ru-RU" dirty="0" err="1"/>
              <a:t>ардуино</a:t>
            </a:r>
            <a:r>
              <a:rPr lang="ru-RU" dirty="0"/>
              <a:t>.</a:t>
            </a:r>
          </a:p>
          <a:p>
            <a:r>
              <a:rPr lang="ru-RU" dirty="0"/>
              <a:t>Плата довольно мощная потому что у неё есть процессор </a:t>
            </a:r>
            <a:r>
              <a:rPr lang="en-GB" dirty="0" err="1"/>
              <a:t>esp8266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0280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CBE0EC-7E78-EDF7-D328-0D8949DAD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Достоинства: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dirty="0"/>
              <a:t>Недостатки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6129C2-D86C-DEB0-A5D0-03074F94C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Низкая цена, легкая </a:t>
            </a:r>
            <a:r>
              <a:rPr lang="ru-RU" dirty="0" err="1"/>
              <a:t>сборка,работает</a:t>
            </a:r>
            <a:r>
              <a:rPr lang="ru-RU" dirty="0"/>
              <a:t> на любом устройстве.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Постоянное подключение к </a:t>
            </a:r>
            <a:r>
              <a:rPr lang="en-GB" dirty="0"/>
              <a:t>WI-FI </a:t>
            </a:r>
            <a:r>
              <a:rPr lang="ru-RU" dirty="0"/>
              <a:t>и </a:t>
            </a:r>
            <a:r>
              <a:rPr lang="ru-RU" dirty="0" err="1"/>
              <a:t>питанию,внешний</a:t>
            </a:r>
            <a:r>
              <a:rPr lang="ru-RU" dirty="0"/>
              <a:t> вид.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5906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F79E5E-039A-A061-7531-72B147C72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Конец</a:t>
            </a:r>
          </a:p>
        </p:txBody>
      </p:sp>
    </p:spTree>
    <p:extLst>
      <p:ext uri="{BB962C8B-B14F-4D97-AF65-F5344CB8AC3E}">
        <p14:creationId xmlns:p14="http://schemas.microsoft.com/office/powerpoint/2010/main" val="1916585984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7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Рамка</vt:lpstr>
      <vt:lpstr>Домашняя метеостанция </vt:lpstr>
      <vt:lpstr>Презентация PowerPoint</vt:lpstr>
      <vt:lpstr>Презентация PowerPoint</vt:lpstr>
      <vt:lpstr>Презентация PowerPoint</vt:lpstr>
      <vt:lpstr>Презентация PowerPoint</vt:lpstr>
      <vt:lpstr>Достоинства:   Недостатки</vt:lpstr>
      <vt:lpstr>Конец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Домашняя метеостанция </dc:title>
  <dc:creator>jekos 23</dc:creator>
  <cp:lastModifiedBy>jekos 23</cp:lastModifiedBy>
  <cp:revision>2</cp:revision>
  <dcterms:created xsi:type="dcterms:W3CDTF">2023-01-26T19:57:34Z</dcterms:created>
  <dcterms:modified xsi:type="dcterms:W3CDTF">2023-01-27T11:39:11Z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64516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S9.2.0</vt:lpwstr>
  </property>
</Properties>
</file>