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sldIdLst>
    <p:sldId id="256" r:id="rId2"/>
    <p:sldId id="257" r:id="rId3"/>
    <p:sldId id="262" r:id="rId4"/>
    <p:sldId id="258" r:id="rId5"/>
    <p:sldId id="261" r:id="rId6"/>
    <p:sldId id="260" r:id="rId7"/>
    <p:sldId id="259" r:id="rId8"/>
    <p:sldId id="264" r:id="rId9"/>
    <p:sldId id="263" r:id="rId10"/>
  </p:sldIdLst>
  <p:sldSz cx="12192000" cy="6858000"/>
  <p:notesSz cx="6888163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Толик Товка" initials="ТТ" lastIdx="1" clrIdx="0">
    <p:extLst>
      <p:ext uri="{19B8F6BF-5375-455C-9EA6-DF929625EA0E}">
        <p15:presenceInfo xmlns:p15="http://schemas.microsoft.com/office/powerpoint/2012/main" userId="af075c8fdfeb09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2-15T14:47:16.38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202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998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1980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7320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17928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070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5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86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847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706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10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950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932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931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401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34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352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CBBA6D-1657-4CE3-993F-3C99206E53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b="1" dirty="0"/>
              <a:t>Автоматический конвейер для сортировки и подсчета деталей по размерам с применением технического зрения.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CE5908E-C831-4E6E-B0CD-2E01F1F67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1458" y="3632548"/>
            <a:ext cx="8855901" cy="1946927"/>
          </a:xfrm>
        </p:spPr>
        <p:txBody>
          <a:bodyPr>
            <a:noAutofit/>
          </a:bodyPr>
          <a:lstStyle/>
          <a:p>
            <a:r>
              <a:rPr lang="ru-RU" dirty="0"/>
              <a:t>Республиканский робототехнический чемпионат по регламентам фестиваля «</a:t>
            </a:r>
            <a:r>
              <a:rPr lang="ru-RU" dirty="0" err="1"/>
              <a:t>РобоФинист</a:t>
            </a:r>
            <a:r>
              <a:rPr lang="ru-RU" dirty="0"/>
              <a:t> 2023»</a:t>
            </a:r>
          </a:p>
          <a:p>
            <a:r>
              <a:rPr lang="ru-RU" sz="1600" b="1" dirty="0"/>
              <a:t>Направление: </a:t>
            </a:r>
            <a:r>
              <a:rPr lang="ru-RU" dirty="0"/>
              <a:t>Свободная творческая категория: старшая</a:t>
            </a:r>
            <a:endParaRPr lang="ru-RU" sz="1600" dirty="0"/>
          </a:p>
          <a:p>
            <a:r>
              <a:rPr lang="ru-RU" sz="1600" b="1" dirty="0"/>
              <a:t> Выполнил:</a:t>
            </a:r>
          </a:p>
          <a:p>
            <a:r>
              <a:rPr lang="ru-RU" sz="1600" b="1" dirty="0"/>
              <a:t>                                                    </a:t>
            </a:r>
            <a:r>
              <a:rPr lang="ru-RU" sz="1600" dirty="0" err="1"/>
              <a:t>Зиганшин</a:t>
            </a:r>
            <a:r>
              <a:rPr lang="ru-RU" sz="1600" dirty="0"/>
              <a:t> Искандер </a:t>
            </a:r>
            <a:r>
              <a:rPr lang="ru-RU" sz="1600" dirty="0" err="1"/>
              <a:t>Ильдарович</a:t>
            </a:r>
            <a:r>
              <a:rPr lang="ru-RU" sz="1600" dirty="0"/>
              <a:t> - 9 класс</a:t>
            </a:r>
          </a:p>
          <a:p>
            <a:r>
              <a:rPr lang="ru-RU" sz="1600" dirty="0"/>
              <a:t>Руководитель</a:t>
            </a:r>
            <a:r>
              <a:rPr lang="en-US" sz="1600" dirty="0"/>
              <a:t>:</a:t>
            </a:r>
          </a:p>
          <a:p>
            <a:r>
              <a:rPr lang="ru-RU" sz="1600" dirty="0"/>
              <a:t>Абдуллин </a:t>
            </a:r>
            <a:r>
              <a:rPr lang="ru-RU" sz="1600" dirty="0" err="1"/>
              <a:t>Радомир</a:t>
            </a:r>
            <a:r>
              <a:rPr lang="ru-RU" sz="1600" dirty="0"/>
              <a:t> </a:t>
            </a:r>
            <a:r>
              <a:rPr lang="ru-RU" sz="1600" dirty="0" err="1"/>
              <a:t>Акрамович</a:t>
            </a:r>
            <a:endParaRPr lang="ru-RU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202D8C-F495-4F20-99C4-CC2A5B56897B}"/>
              </a:ext>
            </a:extLst>
          </p:cNvPr>
          <p:cNvSpPr txBox="1"/>
          <p:nvPr/>
        </p:nvSpPr>
        <p:spPr>
          <a:xfrm>
            <a:off x="5473874" y="6147700"/>
            <a:ext cx="12442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/>
              <a:t>УФА</a:t>
            </a:r>
          </a:p>
          <a:p>
            <a:pPr algn="ctr"/>
            <a:r>
              <a:rPr lang="ru-RU" dirty="0"/>
              <a:t>2022-2023</a:t>
            </a:r>
          </a:p>
        </p:txBody>
      </p:sp>
    </p:spTree>
    <p:extLst>
      <p:ext uri="{BB962C8B-B14F-4D97-AF65-F5344CB8AC3E}">
        <p14:creationId xmlns:p14="http://schemas.microsoft.com/office/powerpoint/2010/main" val="1148225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1301A4-EA7A-450C-AD70-3DC5544D3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506" y="242131"/>
            <a:ext cx="8596668" cy="1320800"/>
          </a:xfrm>
        </p:spPr>
        <p:txBody>
          <a:bodyPr>
            <a:noAutofit/>
          </a:bodyPr>
          <a:lstStyle/>
          <a:p>
            <a:r>
              <a:rPr lang="ru-RU" sz="3200" dirty="0"/>
              <a:t>Проект представляет из себя небольшой конвейер с подвижной лентой, который оснащен камерой и датчиками для определения размеров и подсчета количества предметов разных типов при помощи программы с техническим зрением, запущенной на микрокомпьютере </a:t>
            </a:r>
            <a:r>
              <a:rPr lang="ru-RU" sz="3200" dirty="0" err="1"/>
              <a:t>Raspberry</a:t>
            </a:r>
            <a:r>
              <a:rPr lang="ru-RU" sz="3200" dirty="0"/>
              <a:t> </a:t>
            </a:r>
            <a:r>
              <a:rPr lang="ru-RU" sz="3200" dirty="0" err="1"/>
              <a:t>Pi</a:t>
            </a:r>
            <a:r>
              <a:rPr lang="ru-RU" sz="3200" dirty="0"/>
              <a:t>, и также проект оснащен сервоприводами для </a:t>
            </a:r>
            <a:r>
              <a:rPr lang="ru-RU" sz="3200" dirty="0" err="1"/>
              <a:t>отсортировывания</a:t>
            </a:r>
            <a:r>
              <a:rPr lang="ru-RU" sz="3200" dirty="0"/>
              <a:t> предметов разных типов.</a:t>
            </a:r>
            <a:br>
              <a:rPr lang="ru-RU" sz="3200" dirty="0"/>
            </a:br>
            <a:r>
              <a:rPr lang="ru-RU" sz="3200" b="1" dirty="0"/>
              <a:t>Цель проекта</a:t>
            </a:r>
            <a:r>
              <a:rPr lang="ru-RU" sz="3200" dirty="0"/>
              <a:t> – упрощение процесса сортировки и подсчета разнокалиберных деталей на производстве.</a:t>
            </a:r>
            <a:br>
              <a:rPr lang="ru-RU" sz="2400" dirty="0"/>
            </a:b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99067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07E7E-2533-4145-9074-61F171610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Описание работ, проведенных за время выполнения проекта: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7A9474-037C-48A6-8397-9B6A851D3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400" dirty="0"/>
              <a:t>Придумать концепцию проекта (внешний вид, конструкцию, используемые компоненты).</a:t>
            </a:r>
          </a:p>
          <a:p>
            <a:pPr lvl="0"/>
            <a:r>
              <a:rPr lang="ru-RU" sz="2400" dirty="0"/>
              <a:t>Реализовать проект </a:t>
            </a:r>
            <a:r>
              <a:rPr lang="ru-RU" sz="2400" dirty="0" err="1"/>
              <a:t>аппаратно</a:t>
            </a:r>
            <a:r>
              <a:rPr lang="ru-RU" sz="2400" dirty="0"/>
              <a:t> (создать каркас, смонтировать на него конвейерную ленту и крепления для электроники, смонтировать электронику).</a:t>
            </a:r>
          </a:p>
          <a:p>
            <a:pPr lvl="0"/>
            <a:r>
              <a:rPr lang="ru-RU" sz="2400" dirty="0"/>
              <a:t>Реализовать программную часть и доработать аппаратное оснащение под программную часть.</a:t>
            </a:r>
          </a:p>
          <a:p>
            <a:pPr lvl="0"/>
            <a:r>
              <a:rPr lang="ru-RU" sz="2400" dirty="0"/>
              <a:t>Создать техническую документацию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99359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A8A743-A67B-4678-9DC8-044B5BA4C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494" y="225039"/>
            <a:ext cx="8596668" cy="1320800"/>
          </a:xfrm>
        </p:spPr>
        <p:txBody>
          <a:bodyPr>
            <a:normAutofit/>
          </a:bodyPr>
          <a:lstStyle/>
          <a:p>
            <a:r>
              <a:rPr lang="ru-RU" b="1" dirty="0"/>
              <a:t>Компоненты, материалы и детали:</a:t>
            </a:r>
            <a:br>
              <a:rPr lang="ru-RU" dirty="0"/>
            </a:b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8E0780-F30D-4226-A9FF-9D7CE76538F1}"/>
              </a:ext>
            </a:extLst>
          </p:cNvPr>
          <p:cNvSpPr txBox="1"/>
          <p:nvPr/>
        </p:nvSpPr>
        <p:spPr>
          <a:xfrm>
            <a:off x="646823" y="885439"/>
            <a:ext cx="544917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/>
              <a:t>Raspberry</a:t>
            </a:r>
            <a:r>
              <a:rPr lang="ru-RU" sz="2000" dirty="0"/>
              <a:t> </a:t>
            </a:r>
            <a:r>
              <a:rPr lang="ru-RU" sz="2000" dirty="0" err="1"/>
              <a:t>Pi</a:t>
            </a:r>
            <a:r>
              <a:rPr lang="ru-RU" sz="2000" dirty="0"/>
              <a:t> 3</a:t>
            </a:r>
            <a:br>
              <a:rPr lang="ru-RU" sz="2000" dirty="0"/>
            </a:br>
            <a:r>
              <a:rPr lang="ru-RU" sz="2000" dirty="0" err="1"/>
              <a:t>Pi</a:t>
            </a:r>
            <a:r>
              <a:rPr lang="ru-RU" sz="2000" dirty="0"/>
              <a:t> </a:t>
            </a:r>
            <a:r>
              <a:rPr lang="ru-RU" sz="2000" dirty="0" err="1"/>
              <a:t>Camera</a:t>
            </a:r>
            <a:br>
              <a:rPr lang="ru-RU" sz="2000" dirty="0"/>
            </a:br>
            <a:r>
              <a:rPr lang="ru-RU" sz="2000" dirty="0" err="1"/>
              <a:t>Arduino</a:t>
            </a:r>
            <a:br>
              <a:rPr lang="ru-RU" sz="2000" dirty="0"/>
            </a:br>
            <a:r>
              <a:rPr lang="ru-RU" sz="2000" dirty="0"/>
              <a:t>2 сервопривода </a:t>
            </a:r>
            <a:r>
              <a:rPr lang="ru-RU" sz="2000" dirty="0" err="1"/>
              <a:t>Feetech</a:t>
            </a:r>
            <a:r>
              <a:rPr lang="ru-RU" sz="2000" dirty="0"/>
              <a:t> FT5519M</a:t>
            </a:r>
            <a:br>
              <a:rPr lang="ru-RU" sz="2000" dirty="0"/>
            </a:br>
            <a:r>
              <a:rPr lang="ru-RU" sz="2000" dirty="0"/>
              <a:t>Дальномер HC SR-04</a:t>
            </a:r>
            <a:br>
              <a:rPr lang="ru-RU" sz="2000" dirty="0"/>
            </a:br>
            <a:r>
              <a:rPr lang="ru-RU" sz="2000" dirty="0"/>
              <a:t>Подшипники</a:t>
            </a:r>
            <a:br>
              <a:rPr lang="ru-RU" sz="2000" dirty="0"/>
            </a:br>
            <a:r>
              <a:rPr lang="ru-RU" sz="2000" dirty="0"/>
              <a:t>Алюминиевые профили размерами 15*30*1,5мм </a:t>
            </a:r>
            <a:br>
              <a:rPr lang="ru-RU" sz="2000" dirty="0"/>
            </a:br>
            <a:r>
              <a:rPr lang="ru-RU" sz="2000" dirty="0"/>
              <a:t>Зубчатый ремень</a:t>
            </a:r>
            <a:br>
              <a:rPr lang="ru-RU" sz="2000" dirty="0"/>
            </a:br>
            <a:r>
              <a:rPr lang="ru-RU" sz="2000" dirty="0"/>
              <a:t>Блок питания на 12В</a:t>
            </a:r>
            <a:br>
              <a:rPr lang="ru-RU" sz="2000" dirty="0"/>
            </a:br>
            <a:r>
              <a:rPr lang="ru-RU" sz="2000" dirty="0"/>
              <a:t>Ролики </a:t>
            </a:r>
            <a:br>
              <a:rPr lang="ru-RU" sz="2000" dirty="0"/>
            </a:br>
            <a:r>
              <a:rPr lang="ru-RU" sz="2000" dirty="0"/>
              <a:t>Шкивы и муфта</a:t>
            </a:r>
            <a:br>
              <a:rPr lang="ru-RU" sz="2000" dirty="0"/>
            </a:br>
            <a:r>
              <a:rPr lang="ru-RU" sz="2000" dirty="0"/>
              <a:t>В качестве имитации деталей различных размеров, мы использовали спроектированные и напечатанные кубики на 3D-принтере</a:t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34237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815160-98E5-4FEE-851E-A7A707176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Возможность применения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D06D13-0D18-4831-A7E2-005A7D28D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16207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Предлагаемое решение можно использовать на заводах и предприятиях, которым требуется сортировка товаров, деталей или различных предметов, обладающих разными размерами. Этот проект распознаёт при помощи камеры и программы с техническим зрением детали различных размеров, так же производит подсчет деталей. Исходя из данных, полученных с камеры, микрокомпьютер (</a:t>
            </a:r>
            <a:r>
              <a:rPr lang="ru-RU" sz="2400" dirty="0" err="1"/>
              <a:t>Raspberry</a:t>
            </a:r>
            <a:r>
              <a:rPr lang="ru-RU" sz="2400" dirty="0"/>
              <a:t> </a:t>
            </a:r>
            <a:r>
              <a:rPr lang="ru-RU" sz="2400" dirty="0" err="1"/>
              <a:t>Pi</a:t>
            </a:r>
            <a:r>
              <a:rPr lang="ru-RU" sz="2400" dirty="0"/>
              <a:t> 3) принимает решение куда распределить тот или иной предмет. На данный момент проект подразумевает распределение объектов на 3 вида. Но у проекта есть возможность сортировать большее количество объектов.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8969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5F73CD-870A-4C9F-A530-2887FC0FA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Экономическая часть проекта: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A57DAC-F63C-451F-83C9-DFA99B697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6085"/>
            <a:ext cx="8596668" cy="448527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err="1"/>
              <a:t>Raspberry</a:t>
            </a:r>
            <a:r>
              <a:rPr lang="ru-RU" b="1" dirty="0"/>
              <a:t> </a:t>
            </a:r>
            <a:r>
              <a:rPr lang="ru-RU" b="1" dirty="0" err="1"/>
              <a:t>Pi</a:t>
            </a:r>
            <a:r>
              <a:rPr lang="ru-RU" b="1" dirty="0"/>
              <a:t> 3 </a:t>
            </a:r>
            <a:r>
              <a:rPr lang="ru-RU" dirty="0"/>
              <a:t>- 3200 рублей</a:t>
            </a:r>
          </a:p>
          <a:p>
            <a:r>
              <a:rPr lang="ru-RU" b="1" dirty="0" err="1"/>
              <a:t>Pi</a:t>
            </a:r>
            <a:r>
              <a:rPr lang="ru-RU" b="1" dirty="0"/>
              <a:t> </a:t>
            </a:r>
            <a:r>
              <a:rPr lang="ru-RU" b="1" dirty="0" err="1"/>
              <a:t>Camera</a:t>
            </a:r>
            <a:r>
              <a:rPr lang="ru-RU" dirty="0"/>
              <a:t> - 250 рублей</a:t>
            </a:r>
          </a:p>
          <a:p>
            <a:r>
              <a:rPr lang="ru-RU" b="1" dirty="0" err="1"/>
              <a:t>Arduino</a:t>
            </a:r>
            <a:r>
              <a:rPr lang="ru-RU" dirty="0"/>
              <a:t> - 500 рублей</a:t>
            </a:r>
          </a:p>
          <a:p>
            <a:r>
              <a:rPr lang="ru-RU" b="1" dirty="0"/>
              <a:t>2 сервопривода </a:t>
            </a:r>
            <a:r>
              <a:rPr lang="ru-RU" b="1" dirty="0" err="1"/>
              <a:t>Feetech</a:t>
            </a:r>
            <a:r>
              <a:rPr lang="ru-RU" b="1" dirty="0"/>
              <a:t> FT5519M</a:t>
            </a:r>
            <a:r>
              <a:rPr lang="ru-RU" dirty="0"/>
              <a:t> - 2*2000=4000 рублей</a:t>
            </a:r>
          </a:p>
          <a:p>
            <a:r>
              <a:rPr lang="ru-RU" b="1" dirty="0"/>
              <a:t>Дальномер HC SR-04</a:t>
            </a:r>
            <a:r>
              <a:rPr lang="ru-RU" dirty="0"/>
              <a:t> - 70 рублей</a:t>
            </a:r>
          </a:p>
          <a:p>
            <a:r>
              <a:rPr lang="ru-RU" b="1" dirty="0"/>
              <a:t>Линейные Подшипники </a:t>
            </a:r>
            <a:r>
              <a:rPr lang="ru-RU" dirty="0"/>
              <a:t>- 1500 рублей</a:t>
            </a:r>
          </a:p>
          <a:p>
            <a:r>
              <a:rPr lang="ru-RU" b="1" dirty="0"/>
              <a:t>Алюминиевые профили шириной 1,5мм </a:t>
            </a:r>
            <a:r>
              <a:rPr lang="ru-RU" dirty="0"/>
              <a:t>- 250 рублей</a:t>
            </a:r>
          </a:p>
          <a:p>
            <a:r>
              <a:rPr lang="ru-RU" b="1" dirty="0"/>
              <a:t>Зубчатый ремень</a:t>
            </a:r>
            <a:r>
              <a:rPr lang="ru-RU" dirty="0"/>
              <a:t> - 200 рублей</a:t>
            </a:r>
          </a:p>
          <a:p>
            <a:r>
              <a:rPr lang="ru-RU" b="1" dirty="0"/>
              <a:t>Блок питания на 12В</a:t>
            </a:r>
            <a:r>
              <a:rPr lang="ru-RU" dirty="0"/>
              <a:t> - 1200 рублей</a:t>
            </a:r>
          </a:p>
          <a:p>
            <a:r>
              <a:rPr lang="ru-RU" b="1" dirty="0"/>
              <a:t>Ролики </a:t>
            </a:r>
            <a:r>
              <a:rPr lang="ru-RU" dirty="0"/>
              <a:t>- 1220 рублей</a:t>
            </a:r>
          </a:p>
          <a:p>
            <a:r>
              <a:rPr lang="ru-RU" b="1" dirty="0"/>
              <a:t>Шкивы и муфта</a:t>
            </a:r>
            <a:r>
              <a:rPr lang="ru-RU" dirty="0"/>
              <a:t> - 1700 рублей</a:t>
            </a:r>
          </a:p>
          <a:p>
            <a:r>
              <a:rPr lang="ru-RU" b="1" dirty="0"/>
              <a:t>Кубики </a:t>
            </a:r>
            <a:r>
              <a:rPr lang="ru-RU" dirty="0"/>
              <a:t>– бесплатно</a:t>
            </a:r>
          </a:p>
          <a:p>
            <a:pPr marL="0" indent="0">
              <a:buNone/>
            </a:pPr>
            <a:r>
              <a:rPr lang="ru-RU" sz="3000" b="1" dirty="0"/>
              <a:t>Итого: 14090 рублей</a:t>
            </a:r>
          </a:p>
        </p:txBody>
      </p:sp>
    </p:spTree>
    <p:extLst>
      <p:ext uri="{BB962C8B-B14F-4D97-AF65-F5344CB8AC3E}">
        <p14:creationId xmlns:p14="http://schemas.microsoft.com/office/powerpoint/2010/main" val="2972755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54ECF4-E364-40E8-A6AB-1E928DF80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Показатели ресурсной эффективности и актуальность проекта: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7B9D74-7F8D-4078-93DF-BD261F7C6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Возможность работы в круглосуточном режиме. Т.е. за переработку в ночное и выходное время работодатель платит сотруднику большую заработную плату в соответствии с трудовым кодексом, а данное устройство может работать в любое время суток без доплат, что в свою очередь позволяет сэкономить деньги на оплате труда. Также живому человеку требуется обеденный перерыв и туалет. </a:t>
            </a:r>
          </a:p>
          <a:p>
            <a:r>
              <a:rPr lang="ru-RU" dirty="0"/>
              <a:t>Большая скорость работы, из чего следует большая производительность</a:t>
            </a:r>
          </a:p>
          <a:p>
            <a:pPr lvl="0"/>
            <a:r>
              <a:rPr lang="ru-RU" dirty="0"/>
              <a:t>Камера обладает возможностью распознавать детали даже в ночное время суток. Что тоже является очень полезным фактором для работодателя</a:t>
            </a:r>
          </a:p>
          <a:p>
            <a:pPr lvl="0"/>
            <a:r>
              <a:rPr lang="ru-RU" dirty="0"/>
              <a:t>В дальнейшем данный аппарат можно будет настраивать на различные детали. Что тоже делает проект достаточно мобильным в плане выбора сортировки.</a:t>
            </a:r>
          </a:p>
          <a:p>
            <a:pPr lvl="0"/>
            <a:r>
              <a:rPr lang="ru-RU" dirty="0"/>
              <a:t>Преимуществом данной разработки является возможность адаптации к уже существующему конвейеру, а также возможность дополнения другим функционалом самостоятельно заказчиком.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1261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104E25-9BDF-48DB-AE8B-0EC458C1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Источник информации для создания данного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FDF282-F552-4008-951A-9667C5D00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Занятия в технопарке и курсы в интернете, так же общение со знакомыми, интересующимися программированием.</a:t>
            </a:r>
          </a:p>
          <a:p>
            <a:r>
              <a:rPr lang="ru-RU" sz="2400" dirty="0"/>
              <a:t>Книги:</a:t>
            </a:r>
          </a:p>
          <a:p>
            <a:pPr lvl="1"/>
            <a:r>
              <a:rPr lang="ru-RU" sz="2400" dirty="0"/>
              <a:t>«Командная строка </a:t>
            </a:r>
            <a:r>
              <a:rPr lang="en-US" sz="2400" dirty="0"/>
              <a:t>Linux</a:t>
            </a:r>
            <a:r>
              <a:rPr lang="ru-RU" sz="2400" dirty="0"/>
              <a:t> Полное руководство» автор Уильям </a:t>
            </a:r>
            <a:r>
              <a:rPr lang="ru-RU" sz="2400" dirty="0" err="1"/>
              <a:t>Шоттс</a:t>
            </a:r>
            <a:r>
              <a:rPr lang="ru-RU" sz="2400" dirty="0"/>
              <a:t>.</a:t>
            </a:r>
          </a:p>
          <a:p>
            <a:pPr lvl="1"/>
            <a:r>
              <a:rPr lang="ru-RU" sz="2400" dirty="0"/>
              <a:t>«Изучаем </a:t>
            </a:r>
            <a:r>
              <a:rPr lang="en-US" sz="2400" dirty="0"/>
              <a:t>Python</a:t>
            </a:r>
            <a:r>
              <a:rPr lang="ru-RU" sz="2400" dirty="0"/>
              <a:t> 3-е издание» автор </a:t>
            </a:r>
            <a:r>
              <a:rPr lang="ru-RU" sz="2400" dirty="0" err="1"/>
              <a:t>Мэтиз</a:t>
            </a:r>
            <a:r>
              <a:rPr lang="ru-RU" sz="2400" dirty="0"/>
              <a:t> Эрик.</a:t>
            </a:r>
          </a:p>
          <a:p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61477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EB3136-2E65-4CF7-9B72-AAAFDF1230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/>
              <a:t>Спасибо за внимание!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2A58D58-20C6-40E8-B2AB-E8A782CC18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11368366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316</TotalTime>
  <Words>584</Words>
  <Application>Microsoft Office PowerPoint</Application>
  <PresentationFormat>Широкоэкранный</PresentationFormat>
  <Paragraphs>45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Аспект</vt:lpstr>
      <vt:lpstr>Автоматический конвейер для сортировки и подсчета деталей по размерам с применением технического зрения. </vt:lpstr>
      <vt:lpstr>Проект представляет из себя небольшой конвейер с подвижной лентой, который оснащен камерой и датчиками для определения размеров и подсчета количества предметов разных типов при помощи программы с техническим зрением, запущенной на микрокомпьютере Raspberry Pi, и также проект оснащен сервоприводами для отсортировывания предметов разных типов. Цель проекта – упрощение процесса сортировки и подсчета разнокалиберных деталей на производстве.  </vt:lpstr>
      <vt:lpstr>Описание работ, проведенных за время выполнения проекта:</vt:lpstr>
      <vt:lpstr>Компоненты, материалы и детали: </vt:lpstr>
      <vt:lpstr>Возможность применения</vt:lpstr>
      <vt:lpstr>Экономическая часть проекта:  </vt:lpstr>
      <vt:lpstr>Показатели ресурсной эффективности и актуальность проекта:</vt:lpstr>
      <vt:lpstr>Источник информации для создания данного проекта</vt:lpstr>
      <vt:lpstr>Спасибо за внимание!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Автоматический конвейер для сортировки и подсчета деталей по размерам с применением технического зрения.</dc:title>
  <dc:creator>Толик Товка</dc:creator>
  <cp:lastModifiedBy>Толик Товка</cp:lastModifiedBy>
  <cp:revision>13</cp:revision>
  <cp:lastPrinted>2023-02-15T10:47:59Z</cp:lastPrinted>
  <dcterms:created xsi:type="dcterms:W3CDTF">2023-02-15T09:46:04Z</dcterms:created>
  <dcterms:modified xsi:type="dcterms:W3CDTF">2023-04-08T08:02:54Z</dcterms:modified>
</cp:coreProperties>
</file>