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53" y="1196752"/>
            <a:ext cx="8956747" cy="110799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В</a:t>
            </a:r>
            <a:r>
              <a:rPr lang="ru-RU" sz="6600" b="1" dirty="0" smtClean="0">
                <a:solidFill>
                  <a:srgbClr val="FFFF00"/>
                </a:solidFill>
              </a:rPr>
              <a:t>Т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rgbClr val="7030A0"/>
                </a:solidFill>
              </a:rPr>
              <a:t>Р</a:t>
            </a:r>
            <a:r>
              <a:rPr lang="ru-RU" sz="6600" b="1" dirty="0" smtClean="0">
                <a:solidFill>
                  <a:srgbClr val="00B050"/>
                </a:solidFill>
              </a:rPr>
              <a:t>А</a:t>
            </a:r>
            <a:r>
              <a:rPr lang="ru-RU" sz="6600" b="1" dirty="0" smtClean="0">
                <a:solidFill>
                  <a:srgbClr val="FFFF00"/>
                </a:solidFill>
              </a:rPr>
              <a:t>Я</a:t>
            </a:r>
            <a:r>
              <a:rPr lang="ru-RU" sz="6600" b="1" dirty="0" smtClean="0"/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Ж</a:t>
            </a:r>
            <a:r>
              <a:rPr lang="ru-RU" sz="6600" b="1" dirty="0" smtClean="0">
                <a:solidFill>
                  <a:srgbClr val="7030A0"/>
                </a:solidFill>
              </a:rPr>
              <a:t>И</a:t>
            </a:r>
            <a:r>
              <a:rPr lang="ru-RU" sz="6600" b="1" dirty="0" smtClean="0">
                <a:solidFill>
                  <a:srgbClr val="00B050"/>
                </a:solidFill>
              </a:rPr>
              <a:t>З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600" b="1" dirty="0" smtClean="0">
                <a:solidFill>
                  <a:srgbClr val="FFFF00"/>
                </a:solidFill>
              </a:rPr>
              <a:t>Ь</a:t>
            </a:r>
            <a:r>
              <a:rPr lang="ru-RU" sz="6600" b="1" dirty="0" smtClean="0"/>
              <a:t> </a:t>
            </a:r>
            <a:r>
              <a:rPr lang="ru-RU" sz="6600" b="1" dirty="0" smtClean="0">
                <a:solidFill>
                  <a:srgbClr val="00B050"/>
                </a:solidFill>
              </a:rPr>
              <a:t>М</a:t>
            </a:r>
            <a:r>
              <a:rPr lang="ru-RU" sz="6600" b="1" dirty="0" smtClean="0">
                <a:solidFill>
                  <a:srgbClr val="FFFF00"/>
                </a:solidFill>
              </a:rPr>
              <a:t>У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rgbClr val="7030A0"/>
                </a:solidFill>
              </a:rPr>
              <a:t>Р</a:t>
            </a:r>
            <a:r>
              <a:rPr lang="ru-RU" sz="6600" b="1" dirty="0" smtClean="0">
                <a:solidFill>
                  <a:srgbClr val="FFFF00"/>
                </a:solidFill>
              </a:rPr>
              <a:t>У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s://www.pngall.com/wp-content/uploads/5/Plastic-Bottle-PNG-High-Quality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132856"/>
            <a:ext cx="4179203" cy="3117460"/>
          </a:xfrm>
          <a:prstGeom prst="rect">
            <a:avLst/>
          </a:prstGeom>
          <a:noFill/>
        </p:spPr>
      </p:pic>
      <p:pic>
        <p:nvPicPr>
          <p:cNvPr id="1030" name="Picture 6" descr="https://www.clipartmax.com/png/full/121-1212898_embossed-eva-foam-embossed-eva-fo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88840"/>
            <a:ext cx="4557069" cy="3514007"/>
          </a:xfrm>
          <a:prstGeom prst="rect">
            <a:avLst/>
          </a:prstGeom>
          <a:noFill/>
        </p:spPr>
      </p:pic>
      <p:pic>
        <p:nvPicPr>
          <p:cNvPr id="1032" name="Picture 8" descr="https://kartinkin.net/uploads/posts/2021-07/1625900440_40-kartinkin-com-p-razbitoe-steklo-tekstura-krasivo-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71328"/>
            <a:ext cx="3286672" cy="328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Robotex</dc:creator>
  <cp:lastModifiedBy>RePack by SPecialiST</cp:lastModifiedBy>
  <cp:revision>2</cp:revision>
  <dcterms:created xsi:type="dcterms:W3CDTF">2023-04-09T06:35:01Z</dcterms:created>
  <dcterms:modified xsi:type="dcterms:W3CDTF">2023-04-09T06:53:31Z</dcterms:modified>
</cp:coreProperties>
</file>