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3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516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A19E44-3418-4152-9D22-71BBB83AE44C}" type="doc">
      <dgm:prSet loTypeId="urn:microsoft.com/office/officeart/2009/3/layout/CircleRelationship" loCatId="relationship" qsTypeId="urn:microsoft.com/office/officeart/2005/8/quickstyle/3d5" qsCatId="3D" csTypeId="urn:microsoft.com/office/officeart/2005/8/colors/accent1_2" csCatId="accent1" phldr="1"/>
      <dgm:spPr/>
    </dgm:pt>
    <dgm:pt modelId="{A7B2EBA1-2313-41F5-A2B2-C48E88AA8CF8}" type="pres">
      <dgm:prSet presAssocID="{EAA19E44-3418-4152-9D22-71BBB83AE44C}" presName="Name0" presStyleCnt="0">
        <dgm:presLayoutVars>
          <dgm:chMax val="1"/>
          <dgm:chPref val="1"/>
        </dgm:presLayoutVars>
      </dgm:prSet>
      <dgm:spPr/>
    </dgm:pt>
  </dgm:ptLst>
  <dgm:cxnLst>
    <dgm:cxn modelId="{1A101BE7-B86D-44DF-BA45-863FC7EE8769}" type="presOf" srcId="{EAA19E44-3418-4152-9D22-71BBB83AE44C}" destId="{A7B2EBA1-2313-41F5-A2B2-C48E88AA8CF8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9E6D2-358C-43B1-9DF4-29371473913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4DEB794C-3308-46DE-8259-DAD0E6FD6640}">
      <dgm:prSet phldrT="[Текст]" custT="1"/>
      <dgm:spPr/>
      <dgm:t>
        <a:bodyPr/>
        <a:lstStyle/>
        <a:p>
          <a:r>
            <a:rPr lang="ru-RU" sz="2000" dirty="0" smtClean="0"/>
            <a:t>Поливом и орошением</a:t>
          </a:r>
          <a:endParaRPr lang="ru-RU" sz="2000" dirty="0"/>
        </a:p>
      </dgm:t>
    </dgm:pt>
    <dgm:pt modelId="{40BAD922-BD68-41BF-B942-36C22BDCB58D}" type="parTrans" cxnId="{E068495C-1560-47BE-BF1D-683A85F0DA90}">
      <dgm:prSet/>
      <dgm:spPr/>
      <dgm:t>
        <a:bodyPr/>
        <a:lstStyle/>
        <a:p>
          <a:endParaRPr lang="ru-RU"/>
        </a:p>
      </dgm:t>
    </dgm:pt>
    <dgm:pt modelId="{44B4D2D1-91D2-4D1B-B9E3-2250CC6628C1}" type="sibTrans" cxnId="{E068495C-1560-47BE-BF1D-683A85F0DA90}">
      <dgm:prSet/>
      <dgm:spPr/>
      <dgm:t>
        <a:bodyPr/>
        <a:lstStyle/>
        <a:p>
          <a:endParaRPr lang="ru-RU"/>
        </a:p>
      </dgm:t>
    </dgm:pt>
    <dgm:pt modelId="{39473D87-F6FF-42F6-AEC1-914BC89309D4}">
      <dgm:prSet phldrT="[Текст]"/>
      <dgm:spPr/>
      <dgm:t>
        <a:bodyPr/>
        <a:lstStyle/>
        <a:p>
          <a:r>
            <a:rPr lang="ru-RU" dirty="0" smtClean="0"/>
            <a:t>Температурным режимом</a:t>
          </a:r>
          <a:endParaRPr lang="ru-RU" dirty="0"/>
        </a:p>
      </dgm:t>
    </dgm:pt>
    <dgm:pt modelId="{BE7C3BEA-A418-47E8-9CA3-46AD1C14DEA7}" type="parTrans" cxnId="{047BEFAB-760F-4243-A965-1BDA0C530160}">
      <dgm:prSet/>
      <dgm:spPr/>
      <dgm:t>
        <a:bodyPr/>
        <a:lstStyle/>
        <a:p>
          <a:endParaRPr lang="ru-RU"/>
        </a:p>
      </dgm:t>
    </dgm:pt>
    <dgm:pt modelId="{6DAF2C98-961E-4494-BDD8-F16DA570C152}" type="sibTrans" cxnId="{047BEFAB-760F-4243-A965-1BDA0C530160}">
      <dgm:prSet/>
      <dgm:spPr/>
      <dgm:t>
        <a:bodyPr/>
        <a:lstStyle/>
        <a:p>
          <a:endParaRPr lang="ru-RU"/>
        </a:p>
      </dgm:t>
    </dgm:pt>
    <dgm:pt modelId="{2B34E53A-E3B0-4985-9C8E-C93B293B125E}" type="pres">
      <dgm:prSet presAssocID="{C089E6D2-358C-43B1-9DF4-29371473913B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D1E23A3-884A-4053-9FC0-602E156C58D0}" type="pres">
      <dgm:prSet presAssocID="{4DEB794C-3308-46DE-8259-DAD0E6FD6640}" presName="gear1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0BBDF4-C8D5-4C31-95EC-E9129D6BD62A}" type="pres">
      <dgm:prSet presAssocID="{4DEB794C-3308-46DE-8259-DAD0E6FD6640}" presName="gear1srcNode" presStyleLbl="node1" presStyleIdx="0" presStyleCnt="2"/>
      <dgm:spPr/>
      <dgm:t>
        <a:bodyPr/>
        <a:lstStyle/>
        <a:p>
          <a:endParaRPr lang="ru-RU"/>
        </a:p>
      </dgm:t>
    </dgm:pt>
    <dgm:pt modelId="{2817D37C-7F83-4E1B-B6C2-F3CF1FC8FA5E}" type="pres">
      <dgm:prSet presAssocID="{4DEB794C-3308-46DE-8259-DAD0E6FD6640}" presName="gear1dstNode" presStyleLbl="node1" presStyleIdx="0" presStyleCnt="2"/>
      <dgm:spPr/>
      <dgm:t>
        <a:bodyPr/>
        <a:lstStyle/>
        <a:p>
          <a:endParaRPr lang="ru-RU"/>
        </a:p>
      </dgm:t>
    </dgm:pt>
    <dgm:pt modelId="{4AB4F3E4-D152-4F3A-B22C-9853B3929AD6}" type="pres">
      <dgm:prSet presAssocID="{39473D87-F6FF-42F6-AEC1-914BC89309D4}" presName="gear2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B779B8-B44D-45BE-A0ED-A371411A382F}" type="pres">
      <dgm:prSet presAssocID="{39473D87-F6FF-42F6-AEC1-914BC89309D4}" presName="gear2srcNode" presStyleLbl="node1" presStyleIdx="1" presStyleCnt="2"/>
      <dgm:spPr/>
      <dgm:t>
        <a:bodyPr/>
        <a:lstStyle/>
        <a:p>
          <a:endParaRPr lang="ru-RU"/>
        </a:p>
      </dgm:t>
    </dgm:pt>
    <dgm:pt modelId="{A27F8444-6581-4845-BCE1-7D4F4341273F}" type="pres">
      <dgm:prSet presAssocID="{39473D87-F6FF-42F6-AEC1-914BC89309D4}" presName="gear2dstNode" presStyleLbl="node1" presStyleIdx="1" presStyleCnt="2"/>
      <dgm:spPr/>
      <dgm:t>
        <a:bodyPr/>
        <a:lstStyle/>
        <a:p>
          <a:endParaRPr lang="ru-RU"/>
        </a:p>
      </dgm:t>
    </dgm:pt>
    <dgm:pt modelId="{2BAAF6EE-0F4F-4996-8C36-BD1AEFE1652F}" type="pres">
      <dgm:prSet presAssocID="{44B4D2D1-91D2-4D1B-B9E3-2250CC6628C1}" presName="connector1" presStyleLbl="sibTrans2D1" presStyleIdx="0" presStyleCnt="2"/>
      <dgm:spPr/>
      <dgm:t>
        <a:bodyPr/>
        <a:lstStyle/>
        <a:p>
          <a:endParaRPr lang="ru-RU"/>
        </a:p>
      </dgm:t>
    </dgm:pt>
    <dgm:pt modelId="{2AB34F02-4244-48C8-928B-F5845D77F844}" type="pres">
      <dgm:prSet presAssocID="{6DAF2C98-961E-4494-BDD8-F16DA570C152}" presName="connector2" presStyleLbl="sibTrans2D1" presStyleIdx="1" presStyleCnt="2"/>
      <dgm:spPr/>
      <dgm:t>
        <a:bodyPr/>
        <a:lstStyle/>
        <a:p>
          <a:endParaRPr lang="ru-RU"/>
        </a:p>
      </dgm:t>
    </dgm:pt>
  </dgm:ptLst>
  <dgm:cxnLst>
    <dgm:cxn modelId="{579810C0-5628-4E58-8DAE-3F7E61CE08CC}" type="presOf" srcId="{39473D87-F6FF-42F6-AEC1-914BC89309D4}" destId="{A27F8444-6581-4845-BCE1-7D4F4341273F}" srcOrd="2" destOrd="0" presId="urn:microsoft.com/office/officeart/2005/8/layout/gear1"/>
    <dgm:cxn modelId="{0AE566DA-A18C-4F59-A481-7618E3DA53BD}" type="presOf" srcId="{4DEB794C-3308-46DE-8259-DAD0E6FD6640}" destId="{970BBDF4-C8D5-4C31-95EC-E9129D6BD62A}" srcOrd="1" destOrd="0" presId="urn:microsoft.com/office/officeart/2005/8/layout/gear1"/>
    <dgm:cxn modelId="{9D862735-190D-4ED1-86E6-DA4CFA4704B8}" type="presOf" srcId="{44B4D2D1-91D2-4D1B-B9E3-2250CC6628C1}" destId="{2BAAF6EE-0F4F-4996-8C36-BD1AEFE1652F}" srcOrd="0" destOrd="0" presId="urn:microsoft.com/office/officeart/2005/8/layout/gear1"/>
    <dgm:cxn modelId="{E068495C-1560-47BE-BF1D-683A85F0DA90}" srcId="{C089E6D2-358C-43B1-9DF4-29371473913B}" destId="{4DEB794C-3308-46DE-8259-DAD0E6FD6640}" srcOrd="0" destOrd="0" parTransId="{40BAD922-BD68-41BF-B942-36C22BDCB58D}" sibTransId="{44B4D2D1-91D2-4D1B-B9E3-2250CC6628C1}"/>
    <dgm:cxn modelId="{20D0CCC7-AFDE-4996-AA44-801F4A378436}" type="presOf" srcId="{4DEB794C-3308-46DE-8259-DAD0E6FD6640}" destId="{5D1E23A3-884A-4053-9FC0-602E156C58D0}" srcOrd="0" destOrd="0" presId="urn:microsoft.com/office/officeart/2005/8/layout/gear1"/>
    <dgm:cxn modelId="{047BEFAB-760F-4243-A965-1BDA0C530160}" srcId="{C089E6D2-358C-43B1-9DF4-29371473913B}" destId="{39473D87-F6FF-42F6-AEC1-914BC89309D4}" srcOrd="1" destOrd="0" parTransId="{BE7C3BEA-A418-47E8-9CA3-46AD1C14DEA7}" sibTransId="{6DAF2C98-961E-4494-BDD8-F16DA570C152}"/>
    <dgm:cxn modelId="{D15D66F1-C793-430C-B969-9678C9A1CA06}" type="presOf" srcId="{39473D87-F6FF-42F6-AEC1-914BC89309D4}" destId="{A2B779B8-B44D-45BE-A0ED-A371411A382F}" srcOrd="1" destOrd="0" presId="urn:microsoft.com/office/officeart/2005/8/layout/gear1"/>
    <dgm:cxn modelId="{3621C7F0-6F64-4DD3-A32C-9755BD3FBD44}" type="presOf" srcId="{6DAF2C98-961E-4494-BDD8-F16DA570C152}" destId="{2AB34F02-4244-48C8-928B-F5845D77F844}" srcOrd="0" destOrd="0" presId="urn:microsoft.com/office/officeart/2005/8/layout/gear1"/>
    <dgm:cxn modelId="{73872E5A-1DA2-4771-BDD7-3C8CD71AC2F1}" type="presOf" srcId="{C089E6D2-358C-43B1-9DF4-29371473913B}" destId="{2B34E53A-E3B0-4985-9C8E-C93B293B125E}" srcOrd="0" destOrd="0" presId="urn:microsoft.com/office/officeart/2005/8/layout/gear1"/>
    <dgm:cxn modelId="{4574938E-284A-47EA-8D6E-5F63C3076442}" type="presOf" srcId="{4DEB794C-3308-46DE-8259-DAD0E6FD6640}" destId="{2817D37C-7F83-4E1B-B6C2-F3CF1FC8FA5E}" srcOrd="2" destOrd="0" presId="urn:microsoft.com/office/officeart/2005/8/layout/gear1"/>
    <dgm:cxn modelId="{34942953-F511-4073-B9BD-9C798EE25479}" type="presOf" srcId="{39473D87-F6FF-42F6-AEC1-914BC89309D4}" destId="{4AB4F3E4-D152-4F3A-B22C-9853B3929AD6}" srcOrd="0" destOrd="0" presId="urn:microsoft.com/office/officeart/2005/8/layout/gear1"/>
    <dgm:cxn modelId="{246AA081-C24C-43EA-9245-16ABDC2F26CC}" type="presParOf" srcId="{2B34E53A-E3B0-4985-9C8E-C93B293B125E}" destId="{5D1E23A3-884A-4053-9FC0-602E156C58D0}" srcOrd="0" destOrd="0" presId="urn:microsoft.com/office/officeart/2005/8/layout/gear1"/>
    <dgm:cxn modelId="{48F9AE6A-3249-4CD1-A236-8CF5DFC5A6FF}" type="presParOf" srcId="{2B34E53A-E3B0-4985-9C8E-C93B293B125E}" destId="{970BBDF4-C8D5-4C31-95EC-E9129D6BD62A}" srcOrd="1" destOrd="0" presId="urn:microsoft.com/office/officeart/2005/8/layout/gear1"/>
    <dgm:cxn modelId="{7D999957-3FC4-450C-A7E6-CD008E293C0B}" type="presParOf" srcId="{2B34E53A-E3B0-4985-9C8E-C93B293B125E}" destId="{2817D37C-7F83-4E1B-B6C2-F3CF1FC8FA5E}" srcOrd="2" destOrd="0" presId="urn:microsoft.com/office/officeart/2005/8/layout/gear1"/>
    <dgm:cxn modelId="{BB65063C-7DAF-4198-893A-274115F8F276}" type="presParOf" srcId="{2B34E53A-E3B0-4985-9C8E-C93B293B125E}" destId="{4AB4F3E4-D152-4F3A-B22C-9853B3929AD6}" srcOrd="3" destOrd="0" presId="urn:microsoft.com/office/officeart/2005/8/layout/gear1"/>
    <dgm:cxn modelId="{9C80B781-1F72-4171-8CA7-C6F0B16CA9D9}" type="presParOf" srcId="{2B34E53A-E3B0-4985-9C8E-C93B293B125E}" destId="{A2B779B8-B44D-45BE-A0ED-A371411A382F}" srcOrd="4" destOrd="0" presId="urn:microsoft.com/office/officeart/2005/8/layout/gear1"/>
    <dgm:cxn modelId="{E002D56A-9477-4849-A849-3B7DA071A76D}" type="presParOf" srcId="{2B34E53A-E3B0-4985-9C8E-C93B293B125E}" destId="{A27F8444-6581-4845-BCE1-7D4F4341273F}" srcOrd="5" destOrd="0" presId="urn:microsoft.com/office/officeart/2005/8/layout/gear1"/>
    <dgm:cxn modelId="{51340444-112D-4CB1-BB8E-318C6F1D0D53}" type="presParOf" srcId="{2B34E53A-E3B0-4985-9C8E-C93B293B125E}" destId="{2BAAF6EE-0F4F-4996-8C36-BD1AEFE1652F}" srcOrd="6" destOrd="0" presId="urn:microsoft.com/office/officeart/2005/8/layout/gear1"/>
    <dgm:cxn modelId="{15AAEFB1-5883-4948-AF5D-3D9AEB1C93F7}" type="presParOf" srcId="{2B34E53A-E3B0-4985-9C8E-C93B293B125E}" destId="{2AB34F02-4244-48C8-928B-F5845D77F844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2C8895-7D12-45AE-AF12-6DAC1712340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A88AB13-B06E-47FA-86B6-A011C0CA5590}">
      <dgm:prSet phldrT="[Текст]"/>
      <dgm:spPr/>
      <dgm:t>
        <a:bodyPr/>
        <a:lstStyle/>
        <a:p>
          <a:r>
            <a:rPr lang="ru-RU" dirty="0" smtClean="0"/>
            <a:t>Обычная</a:t>
          </a:r>
          <a:endParaRPr lang="ru-RU" dirty="0"/>
        </a:p>
      </dgm:t>
    </dgm:pt>
    <dgm:pt modelId="{187A4F05-C165-469B-81D9-D7D90C1E77E4}" type="parTrans" cxnId="{53C20C85-5C6C-406D-9858-D00B26DEC205}">
      <dgm:prSet/>
      <dgm:spPr/>
      <dgm:t>
        <a:bodyPr/>
        <a:lstStyle/>
        <a:p>
          <a:endParaRPr lang="ru-RU"/>
        </a:p>
      </dgm:t>
    </dgm:pt>
    <dgm:pt modelId="{ACCB60E4-DB56-4BD7-A8D3-17C0E330A00B}" type="sibTrans" cxnId="{53C20C85-5C6C-406D-9858-D00B26DEC205}">
      <dgm:prSet/>
      <dgm:spPr/>
      <dgm:t>
        <a:bodyPr/>
        <a:lstStyle/>
        <a:p>
          <a:endParaRPr lang="ru-RU"/>
        </a:p>
      </dgm:t>
    </dgm:pt>
    <dgm:pt modelId="{30C3925D-4601-4259-9E7A-6E01DCC1EECB}">
      <dgm:prSet phldrT="[Текст]"/>
      <dgm:spPr/>
      <dgm:t>
        <a:bodyPr/>
        <a:lstStyle/>
        <a:p>
          <a:pPr marL="228600" lvl="1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-</a:t>
          </a:r>
          <a:endParaRPr lang="ru-RU" dirty="0"/>
        </a:p>
      </dgm:t>
    </dgm:pt>
    <dgm:pt modelId="{7E05801F-7566-4A0F-BC6C-E23CC9861EE1}" type="parTrans" cxnId="{D3C8DFA0-CB42-46EA-8819-333542249675}">
      <dgm:prSet/>
      <dgm:spPr/>
      <dgm:t>
        <a:bodyPr/>
        <a:lstStyle/>
        <a:p>
          <a:endParaRPr lang="ru-RU"/>
        </a:p>
      </dgm:t>
    </dgm:pt>
    <dgm:pt modelId="{C384D127-7196-469F-8275-0FF4481F1EF0}" type="sibTrans" cxnId="{D3C8DFA0-CB42-46EA-8819-333542249675}">
      <dgm:prSet/>
      <dgm:spPr/>
      <dgm:t>
        <a:bodyPr/>
        <a:lstStyle/>
        <a:p>
          <a:endParaRPr lang="ru-RU"/>
        </a:p>
      </dgm:t>
    </dgm:pt>
    <dgm:pt modelId="{97730D1D-5C5F-4920-9102-86768019A97C}">
      <dgm:prSet phldrT="[Текст]"/>
      <dgm:spPr/>
      <dgm:t>
        <a:bodyPr/>
        <a:lstStyle/>
        <a:p>
          <a:r>
            <a:rPr lang="ru-RU" dirty="0" smtClean="0"/>
            <a:t>Умная</a:t>
          </a:r>
          <a:endParaRPr lang="ru-RU" dirty="0"/>
        </a:p>
      </dgm:t>
    </dgm:pt>
    <dgm:pt modelId="{8D97E126-43AD-49C2-87D2-236F7E12D787}" type="parTrans" cxnId="{AB62AA00-74F1-4A18-9A67-D56F3349EE3A}">
      <dgm:prSet/>
      <dgm:spPr/>
      <dgm:t>
        <a:bodyPr/>
        <a:lstStyle/>
        <a:p>
          <a:endParaRPr lang="ru-RU"/>
        </a:p>
      </dgm:t>
    </dgm:pt>
    <dgm:pt modelId="{F11D5D7E-75B6-49C0-94B8-7C46F375790B}" type="sibTrans" cxnId="{AB62AA00-74F1-4A18-9A67-D56F3349EE3A}">
      <dgm:prSet/>
      <dgm:spPr/>
      <dgm:t>
        <a:bodyPr/>
        <a:lstStyle/>
        <a:p>
          <a:endParaRPr lang="ru-RU"/>
        </a:p>
      </dgm:t>
    </dgm:pt>
    <dgm:pt modelId="{F0FE2E31-AD88-494F-A622-72C7C44F2CAB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9E4389E6-CA91-45C0-8801-30DA26361E85}" type="parTrans" cxnId="{C946DE3C-FE3D-4949-B882-84C2501A62D7}">
      <dgm:prSet/>
      <dgm:spPr/>
      <dgm:t>
        <a:bodyPr/>
        <a:lstStyle/>
        <a:p>
          <a:endParaRPr lang="ru-RU"/>
        </a:p>
      </dgm:t>
    </dgm:pt>
    <dgm:pt modelId="{D9E6243D-2AC8-427C-B14D-9EBEA43A3C47}" type="sibTrans" cxnId="{C946DE3C-FE3D-4949-B882-84C2501A62D7}">
      <dgm:prSet/>
      <dgm:spPr/>
      <dgm:t>
        <a:bodyPr/>
        <a:lstStyle/>
        <a:p>
          <a:endParaRPr lang="ru-RU"/>
        </a:p>
      </dgm:t>
    </dgm:pt>
    <dgm:pt modelId="{03944FFA-B2FF-4C8A-B813-0969CF547A61}">
      <dgm:prSet phldrT="[Текст]"/>
      <dgm:spPr/>
      <dgm:t>
        <a:bodyPr/>
        <a:lstStyle/>
        <a:p>
          <a:r>
            <a:rPr lang="ru-RU" dirty="0" smtClean="0"/>
            <a:t>Затраты на приобретение оборудования</a:t>
          </a:r>
          <a:endParaRPr lang="ru-RU" dirty="0"/>
        </a:p>
      </dgm:t>
    </dgm:pt>
    <dgm:pt modelId="{C64F890C-E18B-482A-B093-9D724015610A}" type="parTrans" cxnId="{5BA98BA3-3A58-4F5D-B976-55144C2451DA}">
      <dgm:prSet/>
      <dgm:spPr/>
      <dgm:t>
        <a:bodyPr/>
        <a:lstStyle/>
        <a:p>
          <a:endParaRPr lang="ru-RU"/>
        </a:p>
      </dgm:t>
    </dgm:pt>
    <dgm:pt modelId="{295053F1-251D-43B7-B414-E9CB89CFB27E}" type="sibTrans" cxnId="{5BA98BA3-3A58-4F5D-B976-55144C2451DA}">
      <dgm:prSet/>
      <dgm:spPr/>
      <dgm:t>
        <a:bodyPr/>
        <a:lstStyle/>
        <a:p>
          <a:endParaRPr lang="ru-RU"/>
        </a:p>
      </dgm:t>
    </dgm:pt>
    <dgm:pt modelId="{421393C2-F275-45E2-BCB0-C80E9E767819}">
      <dgm:prSet phldrT="[Текст]"/>
      <dgm:spPr/>
      <dgm:t>
        <a:bodyPr/>
        <a:lstStyle/>
        <a:p>
          <a:r>
            <a:rPr lang="ru-RU" dirty="0" smtClean="0"/>
            <a:t>Выход из строя отдельных элементов</a:t>
          </a:r>
          <a:endParaRPr lang="ru-RU" dirty="0"/>
        </a:p>
      </dgm:t>
    </dgm:pt>
    <dgm:pt modelId="{EE0AE4F4-9AA1-4BCA-9EA5-E96CA8260378}" type="parTrans" cxnId="{0B6479E1-D46B-411F-863F-4688317ECD0C}">
      <dgm:prSet/>
      <dgm:spPr/>
      <dgm:t>
        <a:bodyPr/>
        <a:lstStyle/>
        <a:p>
          <a:endParaRPr lang="ru-RU"/>
        </a:p>
      </dgm:t>
    </dgm:pt>
    <dgm:pt modelId="{8621024B-20E7-42E1-81E9-3BA6B1603171}" type="sibTrans" cxnId="{0B6479E1-D46B-411F-863F-4688317ECD0C}">
      <dgm:prSet/>
      <dgm:spPr/>
      <dgm:t>
        <a:bodyPr/>
        <a:lstStyle/>
        <a:p>
          <a:endParaRPr lang="ru-RU"/>
        </a:p>
      </dgm:t>
    </dgm:pt>
    <dgm:pt modelId="{B4C4FB85-0C41-45E6-A436-48A1774C3A34}">
      <dgm:prSet phldrT="[Текст]"/>
      <dgm:spPr/>
      <dgm:t>
        <a:bodyPr/>
        <a:lstStyle/>
        <a:p>
          <a:pPr marL="228600" lvl="1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Повышенные трудозатраты</a:t>
          </a:r>
          <a:endParaRPr lang="ru-RU" dirty="0"/>
        </a:p>
      </dgm:t>
    </dgm:pt>
    <dgm:pt modelId="{21B8D2A1-A522-4D37-B3F5-B1D66333F2DF}" type="parTrans" cxnId="{9F45AB86-4B89-4967-B5EE-3C9A1DF05AE1}">
      <dgm:prSet/>
      <dgm:spPr/>
      <dgm:t>
        <a:bodyPr/>
        <a:lstStyle/>
        <a:p>
          <a:endParaRPr lang="ru-RU"/>
        </a:p>
      </dgm:t>
    </dgm:pt>
    <dgm:pt modelId="{DC7CD2CE-518E-454F-9EF0-8535A2A0CBA0}" type="sibTrans" cxnId="{9F45AB86-4B89-4967-B5EE-3C9A1DF05AE1}">
      <dgm:prSet/>
      <dgm:spPr/>
      <dgm:t>
        <a:bodyPr/>
        <a:lstStyle/>
        <a:p>
          <a:endParaRPr lang="ru-RU"/>
        </a:p>
      </dgm:t>
    </dgm:pt>
    <dgm:pt modelId="{ABA42762-A45C-41B5-BFB3-412B1D83B49A}">
      <dgm:prSet phldrT="[Текст]"/>
      <dgm:spPr/>
      <dgm:t>
        <a:bodyPr/>
        <a:lstStyle/>
        <a:p>
          <a:pPr marL="228600" lvl="1" indent="0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ru-RU" dirty="0" smtClean="0"/>
            <a:t>Необходимость присутствия</a:t>
          </a:r>
          <a:endParaRPr lang="ru-RU" dirty="0"/>
        </a:p>
      </dgm:t>
    </dgm:pt>
    <dgm:pt modelId="{329B0E76-58A3-4FBB-9DE9-C6E1948D0A8A}" type="parTrans" cxnId="{9FD505A7-0CD6-4919-977C-AAE559451D18}">
      <dgm:prSet/>
      <dgm:spPr/>
      <dgm:t>
        <a:bodyPr/>
        <a:lstStyle/>
        <a:p>
          <a:endParaRPr lang="ru-RU"/>
        </a:p>
      </dgm:t>
    </dgm:pt>
    <dgm:pt modelId="{D25FB30C-AB36-4ECF-8BA7-FDBC49EF4612}" type="sibTrans" cxnId="{9FD505A7-0CD6-4919-977C-AAE559451D18}">
      <dgm:prSet/>
      <dgm:spPr/>
      <dgm:t>
        <a:bodyPr/>
        <a:lstStyle/>
        <a:p>
          <a:endParaRPr lang="ru-RU"/>
        </a:p>
      </dgm:t>
    </dgm:pt>
    <dgm:pt modelId="{38225BB0-F2E6-4F33-9198-320C47D73546}">
      <dgm:prSet phldrT="[Текст]"/>
      <dgm:spPr/>
      <dgm:t>
        <a:bodyPr/>
        <a:lstStyle/>
        <a:p>
          <a:r>
            <a:rPr lang="ru-RU" dirty="0" smtClean="0"/>
            <a:t>Зависимость от источников питания</a:t>
          </a:r>
          <a:endParaRPr lang="ru-RU" dirty="0"/>
        </a:p>
      </dgm:t>
    </dgm:pt>
    <dgm:pt modelId="{265C43DE-D1EB-4E12-9E30-AD47EDC1DA64}" type="parTrans" cxnId="{26324DF0-CECA-43FE-8240-FED7B6AD9B86}">
      <dgm:prSet/>
      <dgm:spPr/>
      <dgm:t>
        <a:bodyPr/>
        <a:lstStyle/>
        <a:p>
          <a:endParaRPr lang="ru-RU"/>
        </a:p>
      </dgm:t>
    </dgm:pt>
    <dgm:pt modelId="{966A7CC3-B745-4210-9DB5-54D89F5F90ED}" type="sibTrans" cxnId="{26324DF0-CECA-43FE-8240-FED7B6AD9B86}">
      <dgm:prSet/>
      <dgm:spPr/>
      <dgm:t>
        <a:bodyPr/>
        <a:lstStyle/>
        <a:p>
          <a:endParaRPr lang="ru-RU"/>
        </a:p>
      </dgm:t>
    </dgm:pt>
    <dgm:pt modelId="{608C5D2B-097E-4C11-A978-BAE8FEDED924}" type="pres">
      <dgm:prSet presAssocID="{9A2C8895-7D12-45AE-AF12-6DAC1712340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5C3CAB-437F-486B-A8FB-3BAD10A394DD}" type="pres">
      <dgm:prSet presAssocID="{0A88AB13-B06E-47FA-86B6-A011C0CA5590}" presName="composite" presStyleCnt="0"/>
      <dgm:spPr/>
    </dgm:pt>
    <dgm:pt modelId="{4C40834F-7188-4810-A1F0-7A904313BAD3}" type="pres">
      <dgm:prSet presAssocID="{0A88AB13-B06E-47FA-86B6-A011C0CA5590}" presName="parentText" presStyleLbl="alignNode1" presStyleIdx="0" presStyleCnt="2" custLinFactX="-31978" custLinFactNeighborX="-100000" custLinFactNeighborY="6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8E7D36-4C42-4510-AD5A-E6615D9E26F2}" type="pres">
      <dgm:prSet presAssocID="{0A88AB13-B06E-47FA-86B6-A011C0CA5590}" presName="descendantText" presStyleLbl="alignAcc1" presStyleIdx="0" presStyleCnt="2" custScaleX="48763" custScaleY="131565" custLinFactNeighborX="29685" custLinFactNeighborY="54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8A961-6B5B-406C-B5B2-532330883A4B}" type="pres">
      <dgm:prSet presAssocID="{ACCB60E4-DB56-4BD7-A8D3-17C0E330A00B}" presName="sp" presStyleCnt="0"/>
      <dgm:spPr/>
    </dgm:pt>
    <dgm:pt modelId="{DED02937-00E7-4493-A616-7E0827EF4D78}" type="pres">
      <dgm:prSet presAssocID="{97730D1D-5C5F-4920-9102-86768019A97C}" presName="composite" presStyleCnt="0"/>
      <dgm:spPr/>
    </dgm:pt>
    <dgm:pt modelId="{AC479EA1-5429-4D78-BA47-5BDF7D5015F1}" type="pres">
      <dgm:prSet presAssocID="{97730D1D-5C5F-4920-9102-86768019A97C}" presName="parentText" presStyleLbl="alignNode1" presStyleIdx="1" presStyleCnt="2" custLinFactX="-27322" custLinFactNeighborX="-1000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70A7F0-31BB-4E0A-AD96-936DFE62B7EF}" type="pres">
      <dgm:prSet presAssocID="{97730D1D-5C5F-4920-9102-86768019A97C}" presName="descendantText" presStyleLbl="alignAcc1" presStyleIdx="1" presStyleCnt="2" custScaleX="50107" custLinFactNeighborX="23298" custLinFactNeighborY="32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472A697-12E7-4A06-A1F9-ED987CED6ACE}" type="presOf" srcId="{B4C4FB85-0C41-45E6-A436-48A1774C3A34}" destId="{ED8E7D36-4C42-4510-AD5A-E6615D9E26F2}" srcOrd="0" destOrd="2" presId="urn:microsoft.com/office/officeart/2005/8/layout/chevron2"/>
    <dgm:cxn modelId="{5BA98BA3-3A58-4F5D-B976-55144C2451DA}" srcId="{97730D1D-5C5F-4920-9102-86768019A97C}" destId="{03944FFA-B2FF-4C8A-B813-0969CF547A61}" srcOrd="2" destOrd="0" parTransId="{C64F890C-E18B-482A-B093-9D724015610A}" sibTransId="{295053F1-251D-43B7-B414-E9CB89CFB27E}"/>
    <dgm:cxn modelId="{95708D4A-589D-43D4-9599-E75D44F7B616}" type="presOf" srcId="{30C3925D-4601-4259-9E7A-6E01DCC1EECB}" destId="{ED8E7D36-4C42-4510-AD5A-E6615D9E26F2}" srcOrd="0" destOrd="0" presId="urn:microsoft.com/office/officeart/2005/8/layout/chevron2"/>
    <dgm:cxn modelId="{26324DF0-CECA-43FE-8240-FED7B6AD9B86}" srcId="{97730D1D-5C5F-4920-9102-86768019A97C}" destId="{38225BB0-F2E6-4F33-9198-320C47D73546}" srcOrd="1" destOrd="0" parTransId="{265C43DE-D1EB-4E12-9E30-AD47EDC1DA64}" sibTransId="{966A7CC3-B745-4210-9DB5-54D89F5F90ED}"/>
    <dgm:cxn modelId="{0B6479E1-D46B-411F-863F-4688317ECD0C}" srcId="{97730D1D-5C5F-4920-9102-86768019A97C}" destId="{421393C2-F275-45E2-BCB0-C80E9E767819}" srcOrd="3" destOrd="0" parTransId="{EE0AE4F4-9AA1-4BCA-9EA5-E96CA8260378}" sibTransId="{8621024B-20E7-42E1-81E9-3BA6B1603171}"/>
    <dgm:cxn modelId="{A5F7F66D-5205-411F-86C5-9B898FFBAE0C}" type="presOf" srcId="{9A2C8895-7D12-45AE-AF12-6DAC17123400}" destId="{608C5D2B-097E-4C11-A978-BAE8FEDED924}" srcOrd="0" destOrd="0" presId="urn:microsoft.com/office/officeart/2005/8/layout/chevron2"/>
    <dgm:cxn modelId="{EB95D041-5D79-4406-8357-2AA9FCBF88D4}" type="presOf" srcId="{421393C2-F275-45E2-BCB0-C80E9E767819}" destId="{8770A7F0-31BB-4E0A-AD96-936DFE62B7EF}" srcOrd="0" destOrd="3" presId="urn:microsoft.com/office/officeart/2005/8/layout/chevron2"/>
    <dgm:cxn modelId="{53C20C85-5C6C-406D-9858-D00B26DEC205}" srcId="{9A2C8895-7D12-45AE-AF12-6DAC17123400}" destId="{0A88AB13-B06E-47FA-86B6-A011C0CA5590}" srcOrd="0" destOrd="0" parTransId="{187A4F05-C165-469B-81D9-D7D90C1E77E4}" sibTransId="{ACCB60E4-DB56-4BD7-A8D3-17C0E330A00B}"/>
    <dgm:cxn modelId="{9E9B7870-F22E-4504-8AF0-AB7C44F1C7FF}" type="presOf" srcId="{F0FE2E31-AD88-494F-A622-72C7C44F2CAB}" destId="{8770A7F0-31BB-4E0A-AD96-936DFE62B7EF}" srcOrd="0" destOrd="0" presId="urn:microsoft.com/office/officeart/2005/8/layout/chevron2"/>
    <dgm:cxn modelId="{28CCBF77-2739-4C7C-BE6C-1B6767BDB330}" type="presOf" srcId="{97730D1D-5C5F-4920-9102-86768019A97C}" destId="{AC479EA1-5429-4D78-BA47-5BDF7D5015F1}" srcOrd="0" destOrd="0" presId="urn:microsoft.com/office/officeart/2005/8/layout/chevron2"/>
    <dgm:cxn modelId="{D3C8DFA0-CB42-46EA-8819-333542249675}" srcId="{0A88AB13-B06E-47FA-86B6-A011C0CA5590}" destId="{30C3925D-4601-4259-9E7A-6E01DCC1EECB}" srcOrd="0" destOrd="0" parTransId="{7E05801F-7566-4A0F-BC6C-E23CC9861EE1}" sibTransId="{C384D127-7196-469F-8275-0FF4481F1EF0}"/>
    <dgm:cxn modelId="{A8BEFA87-99C7-40A5-9028-48B72B4D36AF}" type="presOf" srcId="{0A88AB13-B06E-47FA-86B6-A011C0CA5590}" destId="{4C40834F-7188-4810-A1F0-7A904313BAD3}" srcOrd="0" destOrd="0" presId="urn:microsoft.com/office/officeart/2005/8/layout/chevron2"/>
    <dgm:cxn modelId="{C946DE3C-FE3D-4949-B882-84C2501A62D7}" srcId="{97730D1D-5C5F-4920-9102-86768019A97C}" destId="{F0FE2E31-AD88-494F-A622-72C7C44F2CAB}" srcOrd="0" destOrd="0" parTransId="{9E4389E6-CA91-45C0-8801-30DA26361E85}" sibTransId="{D9E6243D-2AC8-427C-B14D-9EBEA43A3C47}"/>
    <dgm:cxn modelId="{02FECF75-C771-40F0-A0CE-7365E9083875}" type="presOf" srcId="{ABA42762-A45C-41B5-BFB3-412B1D83B49A}" destId="{ED8E7D36-4C42-4510-AD5A-E6615D9E26F2}" srcOrd="0" destOrd="1" presId="urn:microsoft.com/office/officeart/2005/8/layout/chevron2"/>
    <dgm:cxn modelId="{341D16EB-8A18-411F-BD54-353F8411F2DE}" type="presOf" srcId="{38225BB0-F2E6-4F33-9198-320C47D73546}" destId="{8770A7F0-31BB-4E0A-AD96-936DFE62B7EF}" srcOrd="0" destOrd="1" presId="urn:microsoft.com/office/officeart/2005/8/layout/chevron2"/>
    <dgm:cxn modelId="{9FD505A7-0CD6-4919-977C-AAE559451D18}" srcId="{0A88AB13-B06E-47FA-86B6-A011C0CA5590}" destId="{ABA42762-A45C-41B5-BFB3-412B1D83B49A}" srcOrd="1" destOrd="0" parTransId="{329B0E76-58A3-4FBB-9DE9-C6E1948D0A8A}" sibTransId="{D25FB30C-AB36-4ECF-8BA7-FDBC49EF4612}"/>
    <dgm:cxn modelId="{AB62AA00-74F1-4A18-9A67-D56F3349EE3A}" srcId="{9A2C8895-7D12-45AE-AF12-6DAC17123400}" destId="{97730D1D-5C5F-4920-9102-86768019A97C}" srcOrd="1" destOrd="0" parTransId="{8D97E126-43AD-49C2-87D2-236F7E12D787}" sibTransId="{F11D5D7E-75B6-49C0-94B8-7C46F375790B}"/>
    <dgm:cxn modelId="{D623324A-B50C-4C81-9FAB-5C94CECEEA7E}" type="presOf" srcId="{03944FFA-B2FF-4C8A-B813-0969CF547A61}" destId="{8770A7F0-31BB-4E0A-AD96-936DFE62B7EF}" srcOrd="0" destOrd="2" presId="urn:microsoft.com/office/officeart/2005/8/layout/chevron2"/>
    <dgm:cxn modelId="{9F45AB86-4B89-4967-B5EE-3C9A1DF05AE1}" srcId="{0A88AB13-B06E-47FA-86B6-A011C0CA5590}" destId="{B4C4FB85-0C41-45E6-A436-48A1774C3A34}" srcOrd="2" destOrd="0" parTransId="{21B8D2A1-A522-4D37-B3F5-B1D66333F2DF}" sibTransId="{DC7CD2CE-518E-454F-9EF0-8535A2A0CBA0}"/>
    <dgm:cxn modelId="{DD5E156E-1A51-4677-B8DF-87621C992626}" type="presParOf" srcId="{608C5D2B-097E-4C11-A978-BAE8FEDED924}" destId="{C45C3CAB-437F-486B-A8FB-3BAD10A394DD}" srcOrd="0" destOrd="0" presId="urn:microsoft.com/office/officeart/2005/8/layout/chevron2"/>
    <dgm:cxn modelId="{50CB5F8A-0CD0-422E-A3C1-A31CB7AB0C1C}" type="presParOf" srcId="{C45C3CAB-437F-486B-A8FB-3BAD10A394DD}" destId="{4C40834F-7188-4810-A1F0-7A904313BAD3}" srcOrd="0" destOrd="0" presId="urn:microsoft.com/office/officeart/2005/8/layout/chevron2"/>
    <dgm:cxn modelId="{2D541334-DF53-40DA-B2F7-FE1D0906A109}" type="presParOf" srcId="{C45C3CAB-437F-486B-A8FB-3BAD10A394DD}" destId="{ED8E7D36-4C42-4510-AD5A-E6615D9E26F2}" srcOrd="1" destOrd="0" presId="urn:microsoft.com/office/officeart/2005/8/layout/chevron2"/>
    <dgm:cxn modelId="{AC08EC3D-2799-4900-99B6-789ED92AB927}" type="presParOf" srcId="{608C5D2B-097E-4C11-A978-BAE8FEDED924}" destId="{84B8A961-6B5B-406C-B5B2-532330883A4B}" srcOrd="1" destOrd="0" presId="urn:microsoft.com/office/officeart/2005/8/layout/chevron2"/>
    <dgm:cxn modelId="{9C9ABDAE-763B-49E9-927B-7227053FE810}" type="presParOf" srcId="{608C5D2B-097E-4C11-A978-BAE8FEDED924}" destId="{DED02937-00E7-4493-A616-7E0827EF4D78}" srcOrd="2" destOrd="0" presId="urn:microsoft.com/office/officeart/2005/8/layout/chevron2"/>
    <dgm:cxn modelId="{77AC61AC-5779-4569-B2FA-A2148C5246C0}" type="presParOf" srcId="{DED02937-00E7-4493-A616-7E0827EF4D78}" destId="{AC479EA1-5429-4D78-BA47-5BDF7D5015F1}" srcOrd="0" destOrd="0" presId="urn:microsoft.com/office/officeart/2005/8/layout/chevron2"/>
    <dgm:cxn modelId="{BA9CCEF4-E004-4C64-9D6C-6C86F875D7C4}" type="presParOf" srcId="{DED02937-00E7-4493-A616-7E0827EF4D78}" destId="{8770A7F0-31BB-4E0A-AD96-936DFE62B7E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E23A3-884A-4053-9FC0-602E156C58D0}">
      <dsp:nvSpPr>
        <dsp:cNvPr id="0" name=""/>
        <dsp:cNvSpPr/>
      </dsp:nvSpPr>
      <dsp:spPr>
        <a:xfrm>
          <a:off x="3662219" y="1906325"/>
          <a:ext cx="2995653" cy="299565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Поливом и орошением</a:t>
          </a:r>
          <a:endParaRPr lang="ru-RU" sz="2000" kern="1200" dirty="0"/>
        </a:p>
      </dsp:txBody>
      <dsp:txXfrm>
        <a:off x="4264479" y="2608042"/>
        <a:ext cx="1791133" cy="1539828"/>
      </dsp:txXfrm>
    </dsp:sp>
    <dsp:sp modelId="{4AB4F3E4-D152-4F3A-B22C-9853B3929AD6}">
      <dsp:nvSpPr>
        <dsp:cNvPr id="0" name=""/>
        <dsp:cNvSpPr/>
      </dsp:nvSpPr>
      <dsp:spPr>
        <a:xfrm>
          <a:off x="1919293" y="1198261"/>
          <a:ext cx="2178657" cy="2178657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Температурным режимом</a:t>
          </a:r>
          <a:endParaRPr lang="ru-RU" sz="1200" kern="1200" dirty="0"/>
        </a:p>
      </dsp:txBody>
      <dsp:txXfrm>
        <a:off x="2467776" y="1750059"/>
        <a:ext cx="1081691" cy="1075061"/>
      </dsp:txXfrm>
    </dsp:sp>
    <dsp:sp modelId="{2BAAF6EE-0F4F-4996-8C36-BD1AEFE1652F}">
      <dsp:nvSpPr>
        <dsp:cNvPr id="0" name=""/>
        <dsp:cNvSpPr/>
      </dsp:nvSpPr>
      <dsp:spPr>
        <a:xfrm>
          <a:off x="3839465" y="1375382"/>
          <a:ext cx="3684653" cy="3684653"/>
        </a:xfrm>
        <a:prstGeom prst="circularArrow">
          <a:avLst>
            <a:gd name="adj1" fmla="val 4878"/>
            <a:gd name="adj2" fmla="val 312630"/>
            <a:gd name="adj3" fmla="val 3225993"/>
            <a:gd name="adj4" fmla="val 15111571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34F02-4244-48C8-928B-F5845D77F844}">
      <dsp:nvSpPr>
        <dsp:cNvPr id="0" name=""/>
        <dsp:cNvSpPr/>
      </dsp:nvSpPr>
      <dsp:spPr>
        <a:xfrm>
          <a:off x="1533457" y="710832"/>
          <a:ext cx="2785957" cy="278595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40834F-7188-4810-A1F0-7A904313BAD3}">
      <dsp:nvSpPr>
        <dsp:cNvPr id="0" name=""/>
        <dsp:cNvSpPr/>
      </dsp:nvSpPr>
      <dsp:spPr>
        <a:xfrm rot="5400000">
          <a:off x="-54735" y="578228"/>
          <a:ext cx="2219517" cy="1553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Обычная</a:t>
          </a:r>
          <a:endParaRPr lang="ru-RU" sz="3100" kern="1200" dirty="0"/>
        </a:p>
      </dsp:txBody>
      <dsp:txXfrm rot="-5400000">
        <a:off x="278193" y="1022131"/>
        <a:ext cx="1553662" cy="665855"/>
      </dsp:txXfrm>
    </dsp:sp>
    <dsp:sp modelId="{ED8E7D36-4C42-4510-AD5A-E6615D9E26F2}">
      <dsp:nvSpPr>
        <dsp:cNvPr id="0" name=""/>
        <dsp:cNvSpPr/>
      </dsp:nvSpPr>
      <dsp:spPr>
        <a:xfrm rot="5400000">
          <a:off x="8253344" y="-1434178"/>
          <a:ext cx="1898070" cy="493231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-</a:t>
          </a:r>
          <a:endParaRPr lang="ru-RU" sz="2000" kern="1200" dirty="0"/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Необходимость присутствия</a:t>
          </a:r>
          <a:endParaRPr lang="ru-RU" sz="2000" kern="1200" dirty="0"/>
        </a:p>
        <a:p>
          <a:pPr marL="228600" lvl="1" indent="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Повышенные трудозатраты</a:t>
          </a:r>
          <a:endParaRPr lang="ru-RU" sz="2000" kern="1200" dirty="0"/>
        </a:p>
      </dsp:txBody>
      <dsp:txXfrm rot="-5400000">
        <a:off x="6736221" y="175601"/>
        <a:ext cx="4839660" cy="1712758"/>
      </dsp:txXfrm>
    </dsp:sp>
    <dsp:sp modelId="{AC479EA1-5429-4D78-BA47-5BDF7D5015F1}">
      <dsp:nvSpPr>
        <dsp:cNvPr id="0" name=""/>
        <dsp:cNvSpPr/>
      </dsp:nvSpPr>
      <dsp:spPr>
        <a:xfrm rot="5400000">
          <a:off x="17602" y="2514119"/>
          <a:ext cx="2219517" cy="15536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Умная</a:t>
          </a:r>
          <a:endParaRPr lang="ru-RU" sz="3100" kern="1200" dirty="0"/>
        </a:p>
      </dsp:txBody>
      <dsp:txXfrm rot="-5400000">
        <a:off x="350530" y="2958022"/>
        <a:ext cx="1553662" cy="665855"/>
      </dsp:txXfrm>
    </dsp:sp>
    <dsp:sp modelId="{8770A7F0-31BB-4E0A-AD96-936DFE62B7EF}">
      <dsp:nvSpPr>
        <dsp:cNvPr id="0" name=""/>
        <dsp:cNvSpPr/>
      </dsp:nvSpPr>
      <dsp:spPr>
        <a:xfrm rot="5400000">
          <a:off x="8413064" y="414916"/>
          <a:ext cx="1442686" cy="506826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-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Зависимость от источников питания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Затраты на приобретение оборудования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Выход из строя отдельных элементов</a:t>
          </a:r>
          <a:endParaRPr lang="ru-RU" sz="2000" kern="1200" dirty="0"/>
        </a:p>
      </dsp:txBody>
      <dsp:txXfrm rot="-5400000">
        <a:off x="6600277" y="2298129"/>
        <a:ext cx="4997834" cy="1301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F5304B-804D-4421-9031-3293277E492A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647D8-8DAF-41CB-BBE2-9C472EE003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9453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Начальный слад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647D8-8DAF-41CB-BBE2-9C472EE0033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4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62009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07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1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801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63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303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9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742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991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17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555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A940F-027A-4946-AB16-4E17F5BCD1E8}" type="datetimeFigureOut">
              <a:rPr lang="ru-RU" smtClean="0"/>
              <a:t>09.04.2023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595C8-7294-4884-930B-5FE8B12A4E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598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1.wdp"/><Relationship Id="rId9" Type="http://schemas.microsoft.com/office/2007/relationships/diagramDrawing" Target="../diagrams/drawing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3467643951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427383" y="218661"/>
            <a:ext cx="10240617" cy="105354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>МУНИЦИПАЛЬНОЕ БЮДЖЕТНОЕ ОБРАЗОВАТЕЛЬНОЕ УЧРЕЖДЕНИЕ ДОПОЛНИТЕЛЬНОГО ОБРАЗОВАНИЯ </a:t>
            </a:r>
            <a:br>
              <a:rPr lang="ru-RU" sz="2000" b="1" dirty="0" smtClean="0"/>
            </a:br>
            <a:r>
              <a:rPr lang="ru-RU" sz="2000" b="1" dirty="0" smtClean="0"/>
              <a:t>СТАНЦИЯ ЮНЫХ ТЕХНИКОВ МУНИЦИПАЛЬНОГО РАЙОНА МЕЛЕУЗОВСКИЙ РАЙОН</a:t>
            </a:r>
            <a:br>
              <a:rPr lang="ru-RU" sz="2000" b="1" dirty="0" smtClean="0"/>
            </a:br>
            <a:r>
              <a:rPr lang="ru-RU" sz="2000" b="1" dirty="0" smtClean="0"/>
              <a:t>РЕСПУБЛИКИ БАШКОРТОСТАН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15" name="Подзаголовок 14"/>
          <p:cNvSpPr>
            <a:spLocks noGrp="1"/>
          </p:cNvSpPr>
          <p:nvPr>
            <p:ph type="subTitle" idx="1"/>
          </p:nvPr>
        </p:nvSpPr>
        <p:spPr>
          <a:xfrm>
            <a:off x="1524000" y="2435087"/>
            <a:ext cx="9144000" cy="1550504"/>
          </a:xfrm>
        </p:spPr>
        <p:txBody>
          <a:bodyPr>
            <a:normAutofit/>
          </a:bodyPr>
          <a:lstStyle/>
          <a:p>
            <a:r>
              <a:rPr lang="ru-RU" sz="8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mic Sans MS" panose="030F0702030302020204" pitchFamily="66" charset="0"/>
              </a:rPr>
              <a:t>Умная</a:t>
            </a:r>
            <a:r>
              <a:rPr lang="ru-RU" sz="88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ru-RU" sz="8800" dirty="0" smtClean="0">
                <a:latin typeface="Comic Sans MS" panose="030F0702030302020204" pitchFamily="66" charset="0"/>
              </a:rPr>
              <a:t>теплица</a:t>
            </a:r>
            <a:endParaRPr lang="ru-RU" sz="8800" dirty="0">
              <a:latin typeface="Comic Sans MS" panose="030F0702030302020204" pitchFamily="66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54900" y="3389244"/>
            <a:ext cx="4650961" cy="3323987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glow>
              <a:schemeClr val="accent1"/>
            </a:glow>
            <a:outerShdw dist="50800" algn="ctr" rotWithShape="0">
              <a:srgbClr val="000000">
                <a:alpha val="43137"/>
              </a:srgbClr>
            </a:outerShdw>
            <a:reflection endPos="0" dist="50800" dir="5400000" sy="-100000" algn="bl" rotWithShape="0"/>
            <a:softEdge rad="266700"/>
          </a:effectLst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/>
              <a:t> </a:t>
            </a:r>
            <a:r>
              <a:rPr lang="ru-RU" sz="2400" b="1" dirty="0" smtClean="0"/>
              <a:t>    Авторы:</a:t>
            </a:r>
          </a:p>
          <a:p>
            <a:r>
              <a:rPr lang="ru-RU" sz="2400" dirty="0" smtClean="0"/>
              <a:t>     </a:t>
            </a:r>
            <a:r>
              <a:rPr lang="ru-RU" sz="2400" dirty="0" err="1"/>
              <a:t>Алибаев</a:t>
            </a:r>
            <a:r>
              <a:rPr lang="ru-RU" sz="2400" dirty="0"/>
              <a:t> </a:t>
            </a:r>
            <a:r>
              <a:rPr lang="ru-RU" sz="2400" dirty="0" err="1"/>
              <a:t>Ильгизар</a:t>
            </a:r>
            <a:r>
              <a:rPr lang="ru-RU" sz="2400" dirty="0"/>
              <a:t> </a:t>
            </a:r>
            <a:r>
              <a:rPr lang="ru-RU" sz="2400" dirty="0" err="1" smtClean="0"/>
              <a:t>Камилевич</a:t>
            </a:r>
            <a:endParaRPr lang="ru-RU" sz="2400" dirty="0" smtClean="0"/>
          </a:p>
          <a:p>
            <a:r>
              <a:rPr lang="ru-RU" sz="2400" dirty="0"/>
              <a:t> </a:t>
            </a:r>
            <a:r>
              <a:rPr lang="ru-RU" sz="2400" dirty="0" smtClean="0"/>
              <a:t>    </a:t>
            </a:r>
            <a:r>
              <a:rPr lang="ru-RU" sz="2400" dirty="0" err="1" smtClean="0"/>
              <a:t>Гаффаров</a:t>
            </a:r>
            <a:r>
              <a:rPr lang="ru-RU" sz="2400" dirty="0" smtClean="0"/>
              <a:t> </a:t>
            </a:r>
            <a:r>
              <a:rPr lang="ru-RU" sz="2400" dirty="0" err="1" smtClean="0"/>
              <a:t>Ильназ</a:t>
            </a:r>
            <a:r>
              <a:rPr lang="ru-RU" sz="2400" dirty="0" smtClean="0"/>
              <a:t> </a:t>
            </a:r>
            <a:r>
              <a:rPr lang="ru-RU" sz="2400" dirty="0" err="1" smtClean="0"/>
              <a:t>Фиданович</a:t>
            </a:r>
            <a:endParaRPr lang="ru-RU" sz="2400" dirty="0" smtClean="0"/>
          </a:p>
          <a:p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b="1" dirty="0" smtClean="0"/>
              <a:t>     Педагоги- руководители:</a:t>
            </a:r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Сагитова</a:t>
            </a:r>
            <a:r>
              <a:rPr lang="ru-RU" sz="2400" dirty="0" smtClean="0"/>
              <a:t> А.И.</a:t>
            </a:r>
          </a:p>
          <a:p>
            <a:r>
              <a:rPr lang="ru-RU" sz="2400" dirty="0" smtClean="0"/>
              <a:t>     </a:t>
            </a:r>
            <a:r>
              <a:rPr lang="ru-RU" sz="2400" dirty="0" err="1" smtClean="0"/>
              <a:t>Имангулова</a:t>
            </a:r>
            <a:r>
              <a:rPr lang="ru-RU" sz="2400" dirty="0" smtClean="0"/>
              <a:t> М.С.</a:t>
            </a:r>
          </a:p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894482" y="6185881"/>
            <a:ext cx="44030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Мелеуз 2023г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07346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695738"/>
            <a:ext cx="10515600" cy="2822161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latin typeface="Comic Sans MS" panose="030F0702030302020204" pitchFamily="66" charset="0"/>
              </a:rPr>
              <a:t>Роли в команде:</a:t>
            </a:r>
            <a:br>
              <a:rPr lang="ru-RU" sz="6000" dirty="0" smtClean="0">
                <a:latin typeface="Comic Sans MS" panose="030F0702030302020204" pitchFamily="66" charset="0"/>
              </a:rPr>
            </a:br>
            <a:r>
              <a:rPr lang="ru-RU" sz="5400" dirty="0" smtClean="0">
                <a:latin typeface="Comic Sans MS" panose="030F0702030302020204" pitchFamily="66" charset="0"/>
              </a:rPr>
              <a:t/>
            </a:r>
            <a:br>
              <a:rPr lang="ru-RU" sz="5400" dirty="0" smtClean="0">
                <a:latin typeface="Comic Sans MS" panose="030F0702030302020204" pitchFamily="66" charset="0"/>
              </a:rPr>
            </a:br>
            <a:r>
              <a:rPr lang="ru-RU" sz="3200" b="1" dirty="0" err="1"/>
              <a:t>Алибаев</a:t>
            </a:r>
            <a:r>
              <a:rPr lang="ru-RU" sz="3200" b="1" dirty="0"/>
              <a:t> </a:t>
            </a:r>
            <a:r>
              <a:rPr lang="ru-RU" sz="3200" b="1" dirty="0" err="1"/>
              <a:t>Ильгизар</a:t>
            </a:r>
            <a:r>
              <a:rPr lang="ru-RU" sz="3200" b="1" dirty="0"/>
              <a:t> </a:t>
            </a:r>
            <a:r>
              <a:rPr lang="ru-RU" sz="3200" b="1" dirty="0" err="1"/>
              <a:t>Камилевич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err="1" smtClean="0"/>
              <a:t>Гаффаров</a:t>
            </a:r>
            <a:r>
              <a:rPr lang="ru-RU" sz="3200" b="1" dirty="0" smtClean="0"/>
              <a:t> </a:t>
            </a:r>
            <a:r>
              <a:rPr lang="ru-RU" sz="3200" b="1" dirty="0" err="1"/>
              <a:t>Ильназ</a:t>
            </a:r>
            <a:r>
              <a:rPr lang="ru-RU" sz="3200" b="1" dirty="0"/>
              <a:t> </a:t>
            </a:r>
            <a:r>
              <a:rPr lang="ru-RU" sz="3200" b="1" dirty="0" err="1"/>
              <a:t>Фиданович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100" dirty="0" smtClean="0">
                <a:latin typeface="Comic Sans MS" panose="030F0702030302020204" pitchFamily="66" charset="0"/>
              </a:rPr>
              <a:t>- </a:t>
            </a:r>
            <a:r>
              <a:rPr lang="ru-RU" sz="3100" dirty="0" smtClean="0">
                <a:latin typeface="Comic Sans MS" panose="030F0702030302020204" pitchFamily="66" charset="0"/>
              </a:rPr>
              <a:t>поиск информации для разработки прототипа, разработка  3Д-модели макета,  работа на лазерном принтере с ЧПУ)</a:t>
            </a:r>
            <a:br>
              <a:rPr lang="ru-RU" sz="3100" dirty="0" smtClean="0">
                <a:latin typeface="Comic Sans MS" panose="030F0702030302020204" pitchFamily="66" charset="0"/>
              </a:rPr>
            </a:br>
            <a:r>
              <a:rPr lang="ru-RU" sz="3100" dirty="0" smtClean="0">
                <a:latin typeface="Comic Sans MS" panose="030F0702030302020204" pitchFamily="66" charset="0"/>
              </a:rPr>
              <a:t/>
            </a:r>
            <a:br>
              <a:rPr lang="ru-RU" sz="3100" dirty="0" smtClean="0">
                <a:latin typeface="Comic Sans MS" panose="030F0702030302020204" pitchFamily="66" charset="0"/>
              </a:rPr>
            </a:br>
            <a:r>
              <a:rPr lang="ru-RU" sz="2800" b="1" dirty="0" err="1"/>
              <a:t>Алибаев</a:t>
            </a:r>
            <a:r>
              <a:rPr lang="ru-RU" sz="2800" b="1" dirty="0"/>
              <a:t> </a:t>
            </a:r>
            <a:r>
              <a:rPr lang="ru-RU" sz="2800" b="1" dirty="0" err="1"/>
              <a:t>Ильгизар</a:t>
            </a:r>
            <a:r>
              <a:rPr lang="ru-RU" sz="2800" b="1" dirty="0"/>
              <a:t> </a:t>
            </a:r>
            <a:r>
              <a:rPr lang="ru-RU" sz="2800" b="1" dirty="0" err="1"/>
              <a:t>Камилевич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2800" b="1" dirty="0" err="1"/>
              <a:t>Гаффаров</a:t>
            </a:r>
            <a:r>
              <a:rPr lang="ru-RU" sz="2800" b="1" dirty="0"/>
              <a:t> </a:t>
            </a:r>
            <a:r>
              <a:rPr lang="ru-RU" sz="2800" b="1" dirty="0" err="1"/>
              <a:t>Ильназ</a:t>
            </a:r>
            <a:r>
              <a:rPr lang="ru-RU" sz="2800" b="1" dirty="0"/>
              <a:t> </a:t>
            </a:r>
            <a:r>
              <a:rPr lang="ru-RU" sz="2800" b="1" dirty="0" err="1"/>
              <a:t>Фиданович</a:t>
            </a:r>
            <a:r>
              <a:rPr lang="ru-RU" sz="2800" b="1" dirty="0"/>
              <a:t/>
            </a:r>
            <a:br>
              <a:rPr lang="ru-RU" sz="2800" b="1" dirty="0"/>
            </a:br>
            <a:r>
              <a:rPr lang="ru-RU" sz="3100" dirty="0" smtClean="0">
                <a:latin typeface="Comic Sans MS" panose="030F0702030302020204" pitchFamily="66" charset="0"/>
              </a:rPr>
              <a:t>-</a:t>
            </a:r>
            <a:r>
              <a:rPr lang="ru-RU" sz="3200" dirty="0" smtClean="0">
                <a:latin typeface="Comic Sans MS" pitchFamily="66" charset="0"/>
              </a:rPr>
              <a:t> </a:t>
            </a:r>
            <a:r>
              <a:rPr lang="ru-RU" sz="3200" dirty="0" smtClean="0">
                <a:latin typeface="Comic Sans MS" pitchFamily="66" charset="0"/>
              </a:rPr>
              <a:t>сбор установки ,написание программ для проекта, сбор установки ,программирование</a:t>
            </a:r>
            <a:endParaRPr lang="ru-RU" sz="31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678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544805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omic Sans MS" panose="030F0702030302020204" pitchFamily="66" charset="0"/>
              </a:rPr>
              <a:t>Целевая аудитория проекта:</a:t>
            </a:r>
            <a:br>
              <a:rPr lang="ru-RU" dirty="0" smtClean="0">
                <a:latin typeface="Comic Sans MS" panose="030F0702030302020204" pitchFamily="66" charset="0"/>
              </a:rPr>
            </a:br>
            <a:r>
              <a:rPr lang="ru-RU" dirty="0">
                <a:latin typeface="Comic Sans MS" panose="030F0702030302020204" pitchFamily="66" charset="0"/>
              </a:rPr>
              <a:t/>
            </a:r>
            <a:br>
              <a:rPr lang="ru-RU" dirty="0">
                <a:latin typeface="Comic Sans MS" panose="030F0702030302020204" pitchFamily="66" charset="0"/>
              </a:rPr>
            </a:br>
            <a:r>
              <a:rPr lang="ru-RU" dirty="0" smtClean="0">
                <a:latin typeface="Comic Sans MS" panose="030F0702030302020204" pitchFamily="66" charset="0"/>
              </a:rPr>
              <a:t>Частные фермерские </a:t>
            </a:r>
            <a:r>
              <a:rPr lang="ru-RU" dirty="0" err="1" smtClean="0">
                <a:latin typeface="Comic Sans MS" panose="030F0702030302020204" pitchFamily="66" charset="0"/>
              </a:rPr>
              <a:t>хозяства</a:t>
            </a:r>
            <a:r>
              <a:rPr lang="ru-RU" dirty="0" smtClean="0">
                <a:latin typeface="Comic Sans MS" panose="030F0702030302020204" pitchFamily="66" charset="0"/>
              </a:rPr>
              <a:t>, индивидуальные </a:t>
            </a:r>
            <a:r>
              <a:rPr lang="ru-RU" dirty="0" err="1" smtClean="0">
                <a:latin typeface="Comic Sans MS" panose="030F0702030302020204" pitchFamily="66" charset="0"/>
              </a:rPr>
              <a:t>предприниматели,физичиские</a:t>
            </a:r>
            <a:r>
              <a:rPr lang="ru-RU" dirty="0" smtClean="0">
                <a:latin typeface="Comic Sans MS" panose="030F0702030302020204" pitchFamily="66" charset="0"/>
              </a:rPr>
              <a:t> лица- дачники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0069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5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Принцип работы:</a:t>
            </a:r>
            <a:endParaRPr lang="ru-RU" dirty="0">
              <a:latin typeface="Comic Sans MS" panose="030F0702030302020204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08313"/>
            <a:ext cx="5448300" cy="3632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275" y="3008313"/>
            <a:ext cx="5448300" cy="363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77900" y="1447800"/>
            <a:ext cx="1047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Принцип работы «Умной телицы» заключается в автоматической подаче воды и регулировании микроклимата внутри теплицы.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093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omic Sans MS" panose="030F0702030302020204" pitchFamily="66" charset="0"/>
              </a:rPr>
              <a:t>Решаемые задачи:</a:t>
            </a:r>
            <a:endParaRPr lang="ru-RU" dirty="0">
              <a:latin typeface="Comic Sans MS" panose="030F0702030302020204" pitchFamily="66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7640439"/>
              </p:ext>
            </p:extLst>
          </p:nvPr>
        </p:nvGraphicFramePr>
        <p:xfrm>
          <a:off x="665921" y="1113183"/>
          <a:ext cx="7869103" cy="5446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72199" y="514075"/>
            <a:ext cx="2949419" cy="29494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9312965" y="514075"/>
            <a:ext cx="24350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383838"/>
                </a:solidFill>
                <a:effectLst/>
                <a:latin typeface="Comic Sans MS" panose="030F0702030302020204" pitchFamily="66" charset="0"/>
              </a:rPr>
              <a:t>Автоматизация создания и поддержания необходимых условий окружающей среды подразумевает управление</a:t>
            </a:r>
            <a:r>
              <a:rPr lang="ru-RU" b="0" i="0" dirty="0" smtClean="0">
                <a:solidFill>
                  <a:srgbClr val="383838"/>
                </a:solidFill>
                <a:effectLst/>
                <a:latin typeface="Ubuntu"/>
              </a:rPr>
              <a:t>: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48062" y="1839638"/>
            <a:ext cx="229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chemeClr val="bg1"/>
                </a:solidFill>
                <a:effectLst/>
                <a:latin typeface="Ubuntu"/>
              </a:rPr>
              <a:t>освещением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38929" y="4504619"/>
            <a:ext cx="209715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Ubuntu"/>
              </a:rPr>
              <a:t>Подкормкой СО2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6043"/>
            <a:ext cx="10515600" cy="1269034"/>
          </a:xfrm>
        </p:spPr>
        <p:txBody>
          <a:bodyPr>
            <a:normAutofit fontScale="90000"/>
          </a:bodyPr>
          <a:lstStyle/>
          <a:p>
            <a:r>
              <a:rPr lang="ru-RU" dirty="0"/>
              <a:t>Преимущества перед </a:t>
            </a:r>
            <a:r>
              <a:rPr lang="ru-RU" dirty="0" smtClean="0"/>
              <a:t>обычной теплицей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8905982"/>
              </p:ext>
            </p:extLst>
          </p:nvPr>
        </p:nvGraphicFramePr>
        <p:xfrm>
          <a:off x="149088" y="1201047"/>
          <a:ext cx="11668538" cy="4404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7642" y="1327591"/>
            <a:ext cx="4383404" cy="18838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87155" y="3403359"/>
            <a:ext cx="4690094" cy="149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8478"/>
            <a:ext cx="12184575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latin typeface="Comic Sans MS" panose="030F0702030302020204" pitchFamily="66" charset="0"/>
              </a:rPr>
              <a:t>Заключение:</a:t>
            </a:r>
            <a:endParaRPr lang="ru-RU" sz="5400" b="1" dirty="0">
              <a:latin typeface="Comic Sans MS" panose="030F0702030302020204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65922" y="2087217"/>
            <a:ext cx="99590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0" dirty="0" smtClean="0">
                <a:solidFill>
                  <a:srgbClr val="383838"/>
                </a:solidFill>
                <a:effectLst/>
                <a:latin typeface="Comic Sans MS" panose="030F0702030302020204" pitchFamily="66" charset="0"/>
              </a:rPr>
              <a:t>Таким образом наша «Умная теплица» отражает запросы современного общества и отвечает современным технологиям 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46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129</Words>
  <Application>Microsoft Office PowerPoint</Application>
  <PresentationFormat>Широкоэкранный</PresentationFormat>
  <Paragraphs>35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Comic Sans MS</vt:lpstr>
      <vt:lpstr>Ubuntu</vt:lpstr>
      <vt:lpstr>Тема Office</vt:lpstr>
      <vt:lpstr>МУНИЦИПАЛЬНОЕ БЮДЖЕТНОЕ ОБРАЗОВАТЕЛЬНОЕ УЧРЕЖДЕНИЕ ДОПОЛНИТЕЛЬНОГО ОБРАЗОВАНИЯ  СТАНЦИЯ ЮНЫХ ТЕХНИКОВ МУНИЦИПАЛЬНОГО РАЙОНА МЕЛЕУЗОВСКИЙ РАЙОН РЕСПУБЛИКИ БАШКОРТОСТАН </vt:lpstr>
      <vt:lpstr>Роли в команде:  Алибаев Ильгизар Камилевич Гаффаров Ильназ Фиданович - поиск информации для разработки прототипа, разработка  3Д-модели макета,  работа на лазерном принтере с ЧПУ)  Алибаев Ильгизар Камилевич Гаффаров Ильназ Фиданович - сбор установки ,написание программ для проекта, сбор установки ,программирование</vt:lpstr>
      <vt:lpstr>Целевая аудитория проекта:  Частные фермерские хозяства, индивидуальные предприниматели,физичиские лица- дачники</vt:lpstr>
      <vt:lpstr>Принцип работы:</vt:lpstr>
      <vt:lpstr>Решаемые задачи:</vt:lpstr>
      <vt:lpstr>Преимущества перед обычной теплицей  </vt:lpstr>
      <vt:lpstr>Заключение: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en_aliel</cp:lastModifiedBy>
  <cp:revision>15</cp:revision>
  <dcterms:created xsi:type="dcterms:W3CDTF">2023-04-05T12:11:54Z</dcterms:created>
  <dcterms:modified xsi:type="dcterms:W3CDTF">2023-04-09T19:24:46Z</dcterms:modified>
</cp:coreProperties>
</file>