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46438B-28CB-4184-A545-80CF7541B0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3A6F90-784F-4909-BC18-1E6E2AF513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AD88D7-73F3-4376-A8C6-E4791A0735B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0975D5-7CFB-400C-BFE3-E20CC453252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EF3222-66FD-4BCA-BC2D-EFA929BCF6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214F93-1AA8-46C1-8854-1D3850FDCD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96DE444-082C-43F9-BFA3-5F9FD14E17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8326C88-C068-4A10-B1A2-1DBFC879D2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32B72A-A2DD-4271-965D-A06B2EF30B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685800" y="1600200"/>
            <a:ext cx="7772040" cy="824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EBC798-7EAB-4CBA-8FE0-423ED08C14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5269C0-97CF-4D26-9E21-95F08E579A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D21A2F-B376-4A00-94DE-F7CBF55B35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DA47B4-73E8-4E5D-B6C5-82D87424E6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5384397-812A-4815-9B8B-F67855C187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F07D18-097E-493C-81D8-B9C9D3EAF5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5DE3F4-0509-4F44-B0CE-2A39CA91C8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C44914-62E4-4BE9-B0AD-B63FCAAD7DD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7BC3294-3AED-4E82-A005-743632ABD8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04192F9-8629-4269-B3D5-3C05321D88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409B4E6-F897-4DE2-8384-68C882AE47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682FDB0-C5F8-449B-B695-10B757C738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A9D1242-F436-4055-9413-FDC60651C3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682BBE-8EE8-4221-BDBE-E5675FE2D8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85800" y="1600200"/>
            <a:ext cx="7772040" cy="824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7439BD9-51EA-4937-A461-18BF8776274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E503F27-B696-4098-810D-CB817A240A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767544E-5CE8-40F6-99A0-F392B1DAD4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5A73C85-AC74-45B5-8859-32E2456DD6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4DAFDBD-ECD7-4DA3-863F-A5134CFA8E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A405763-D706-41DC-BA87-57E82154622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61E7E67-E775-4ACC-B136-9914CBB0152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4699C12-6343-48C0-9B63-3E1F507F55B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D71B46-5886-4FDC-8ECB-060701F399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685800" y="1600200"/>
            <a:ext cx="7772040" cy="824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2EF291-49E5-4D1F-AE91-8A68046F92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7A1CEE-5885-4131-A37F-5369B76C06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48BD1D-B340-4D03-AA15-625F1D0E6F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75E5AF-D0D6-4CFB-9A52-5A99E4CC97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1000">
                <a:srgbClr val="83d2fe"/>
              </a:gs>
              <a:gs pos="100000">
                <a:srgbClr val="0294e1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ndara"/>
              <a:ea typeface="Candara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11320" y="1679400"/>
            <a:ext cx="8723160" cy="1329480"/>
            <a:chOff x="211320" y="1679400"/>
            <a:chExt cx="8723160" cy="1329480"/>
          </a:xfrm>
        </p:grpSpPr>
        <p:sp>
          <p:nvSpPr>
            <p:cNvPr id="2" name="Freeform 14"/>
            <p:cNvSpPr/>
            <p:nvPr/>
          </p:nvSpPr>
          <p:spPr>
            <a:xfrm>
              <a:off x="6047280" y="1824480"/>
              <a:ext cx="2876040" cy="713880"/>
            </a:xfrm>
            <a:custGeom>
              <a:avLst/>
              <a:gdLst>
                <a:gd name="textAreaLeft" fmla="*/ 0 w 2876040"/>
                <a:gd name="textAreaRight" fmla="*/ 1035558000 w 2876040"/>
                <a:gd name="textAreaTop" fmla="*/ 0 h 713880"/>
                <a:gd name="textAreaBottom" fmla="*/ 257175000 h 713880"/>
              </a:gdLst>
              <a:ahLst/>
              <a:rect l="textAreaLeft" t="textAreaTop" r="textAreaRight" b="textAreaBottom"/>
              <a:pathLst>
                <a:path w="2876550" h="714375">
                  <a:moveTo>
                    <a:pt x="2870172" y="0"/>
                  </a:moveTo>
                  <a:lnTo>
                    <a:pt x="2748987" y="20091"/>
                  </a:lnTo>
                  <a:lnTo>
                    <a:pt x="2625676" y="42416"/>
                  </a:lnTo>
                  <a:lnTo>
                    <a:pt x="2500239" y="66972"/>
                  </a:lnTo>
                  <a:lnTo>
                    <a:pt x="2370549" y="91529"/>
                  </a:lnTo>
                  <a:lnTo>
                    <a:pt x="2238734" y="120550"/>
                  </a:lnTo>
                  <a:lnTo>
                    <a:pt x="2102667" y="149572"/>
                  </a:lnTo>
                  <a:lnTo>
                    <a:pt x="1964473" y="183058"/>
                  </a:lnTo>
                  <a:lnTo>
                    <a:pt x="1822028" y="216544"/>
                  </a:lnTo>
                  <a:lnTo>
                    <a:pt x="1564775" y="281285"/>
                  </a:lnTo>
                  <a:lnTo>
                    <a:pt x="1313901" y="339328"/>
                  </a:lnTo>
                  <a:lnTo>
                    <a:pt x="1073657" y="392906"/>
                  </a:lnTo>
                  <a:lnTo>
                    <a:pt x="841917" y="444251"/>
                  </a:lnTo>
                  <a:lnTo>
                    <a:pt x="620808" y="488900"/>
                  </a:lnTo>
                  <a:lnTo>
                    <a:pt x="406076" y="529083"/>
                  </a:lnTo>
                  <a:lnTo>
                    <a:pt x="199849" y="567035"/>
                  </a:lnTo>
                  <a:lnTo>
                    <a:pt x="0" y="600521"/>
                  </a:lnTo>
                  <a:lnTo>
                    <a:pt x="138193" y="620613"/>
                  </a:lnTo>
                  <a:lnTo>
                    <a:pt x="270009" y="638472"/>
                  </a:lnTo>
                  <a:lnTo>
                    <a:pt x="397572" y="654099"/>
                  </a:lnTo>
                  <a:lnTo>
                    <a:pt x="523009" y="667494"/>
                  </a:lnTo>
                  <a:lnTo>
                    <a:pt x="644194" y="680888"/>
                  </a:lnTo>
                  <a:lnTo>
                    <a:pt x="761127" y="689818"/>
                  </a:lnTo>
                  <a:lnTo>
                    <a:pt x="873808" y="698748"/>
                  </a:lnTo>
                  <a:lnTo>
                    <a:pt x="984363" y="705445"/>
                  </a:lnTo>
                  <a:lnTo>
                    <a:pt x="1092791" y="709910"/>
                  </a:lnTo>
                  <a:lnTo>
                    <a:pt x="1196968" y="712142"/>
                  </a:lnTo>
                  <a:lnTo>
                    <a:pt x="1296892" y="714375"/>
                  </a:lnTo>
                  <a:lnTo>
                    <a:pt x="1394691" y="714375"/>
                  </a:lnTo>
                  <a:lnTo>
                    <a:pt x="1490363" y="712142"/>
                  </a:lnTo>
                  <a:lnTo>
                    <a:pt x="1583910" y="709910"/>
                  </a:lnTo>
                  <a:lnTo>
                    <a:pt x="1673204" y="705445"/>
                  </a:lnTo>
                  <a:lnTo>
                    <a:pt x="1760372" y="698748"/>
                  </a:lnTo>
                  <a:lnTo>
                    <a:pt x="1843288" y="692050"/>
                  </a:lnTo>
                  <a:lnTo>
                    <a:pt x="1926204" y="683121"/>
                  </a:lnTo>
                  <a:lnTo>
                    <a:pt x="2004868" y="671958"/>
                  </a:lnTo>
                  <a:lnTo>
                    <a:pt x="2083532" y="660796"/>
                  </a:lnTo>
                  <a:lnTo>
                    <a:pt x="2157944" y="647402"/>
                  </a:lnTo>
                  <a:lnTo>
                    <a:pt x="2232356" y="634007"/>
                  </a:lnTo>
                  <a:lnTo>
                    <a:pt x="2302516" y="618380"/>
                  </a:lnTo>
                  <a:lnTo>
                    <a:pt x="2372675" y="602753"/>
                  </a:lnTo>
                  <a:lnTo>
                    <a:pt x="2440709" y="584894"/>
                  </a:lnTo>
                  <a:lnTo>
                    <a:pt x="2506617" y="567035"/>
                  </a:lnTo>
                  <a:lnTo>
                    <a:pt x="2570398" y="546943"/>
                  </a:lnTo>
                  <a:lnTo>
                    <a:pt x="2634180" y="526851"/>
                  </a:lnTo>
                  <a:lnTo>
                    <a:pt x="2755365" y="482203"/>
                  </a:lnTo>
                  <a:lnTo>
                    <a:pt x="2872298" y="435322"/>
                  </a:lnTo>
                  <a:lnTo>
                    <a:pt x="2876550" y="433089"/>
                  </a:lnTo>
                  <a:lnTo>
                    <a:pt x="2876550" y="0"/>
                  </a:lnTo>
                  <a:lnTo>
                    <a:pt x="2870172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2619360" y="1695960"/>
              <a:ext cx="5544000" cy="849960"/>
            </a:xfrm>
            <a:custGeom>
              <a:avLst/>
              <a:gdLst>
                <a:gd name="textAreaLeft" fmla="*/ 0 w 5544000"/>
                <a:gd name="textAreaRight" fmla="*/ 1995906600 w 5544000"/>
                <a:gd name="textAreaTop" fmla="*/ 0 h 849960"/>
                <a:gd name="textAreaBottom" fmla="*/ 306095400 h 849960"/>
              </a:gdLst>
              <a:ahLst/>
              <a:rect l="textAreaLeft" t="textAreaTop" r="textAreaRight" b="textAreaBottom"/>
              <a:pathLst>
                <a:path w="5544185" h="850265">
                  <a:moveTo>
                    <a:pt x="5544185" y="796705"/>
                  </a:moveTo>
                  <a:lnTo>
                    <a:pt x="5423012" y="781083"/>
                  </a:lnTo>
                  <a:lnTo>
                    <a:pt x="5297587" y="765461"/>
                  </a:lnTo>
                  <a:lnTo>
                    <a:pt x="5036109" y="727523"/>
                  </a:lnTo>
                  <a:lnTo>
                    <a:pt x="4759750" y="680658"/>
                  </a:lnTo>
                  <a:lnTo>
                    <a:pt x="4468511" y="629330"/>
                  </a:lnTo>
                  <a:lnTo>
                    <a:pt x="4160264" y="566843"/>
                  </a:lnTo>
                  <a:lnTo>
                    <a:pt x="3835011" y="497661"/>
                  </a:lnTo>
                  <a:lnTo>
                    <a:pt x="3492751" y="417321"/>
                  </a:lnTo>
                  <a:lnTo>
                    <a:pt x="3131359" y="330286"/>
                  </a:lnTo>
                  <a:lnTo>
                    <a:pt x="2988927" y="296811"/>
                  </a:lnTo>
                  <a:lnTo>
                    <a:pt x="2850748" y="263336"/>
                  </a:lnTo>
                  <a:lnTo>
                    <a:pt x="2716820" y="234325"/>
                  </a:lnTo>
                  <a:lnTo>
                    <a:pt x="2582892" y="205313"/>
                  </a:lnTo>
                  <a:lnTo>
                    <a:pt x="2453216" y="180765"/>
                  </a:lnTo>
                  <a:lnTo>
                    <a:pt x="2327792" y="156216"/>
                  </a:lnTo>
                  <a:lnTo>
                    <a:pt x="2204493" y="133900"/>
                  </a:lnTo>
                  <a:lnTo>
                    <a:pt x="2083321" y="113815"/>
                  </a:lnTo>
                  <a:lnTo>
                    <a:pt x="1966399" y="95961"/>
                  </a:lnTo>
                  <a:lnTo>
                    <a:pt x="1849478" y="80340"/>
                  </a:lnTo>
                  <a:lnTo>
                    <a:pt x="1628391" y="51328"/>
                  </a:lnTo>
                  <a:lnTo>
                    <a:pt x="1417933" y="31243"/>
                  </a:lnTo>
                  <a:lnTo>
                    <a:pt x="1220230" y="15621"/>
                  </a:lnTo>
                  <a:lnTo>
                    <a:pt x="1031031" y="4463"/>
                  </a:lnTo>
                  <a:lnTo>
                    <a:pt x="852459" y="0"/>
                  </a:lnTo>
                  <a:lnTo>
                    <a:pt x="684518" y="0"/>
                  </a:lnTo>
                  <a:lnTo>
                    <a:pt x="527207" y="4463"/>
                  </a:lnTo>
                  <a:lnTo>
                    <a:pt x="380524" y="11158"/>
                  </a:lnTo>
                  <a:lnTo>
                    <a:pt x="244471" y="22316"/>
                  </a:lnTo>
                  <a:lnTo>
                    <a:pt x="116921" y="35706"/>
                  </a:lnTo>
                  <a:lnTo>
                    <a:pt x="0" y="53560"/>
                  </a:lnTo>
                  <a:lnTo>
                    <a:pt x="163689" y="73645"/>
                  </a:lnTo>
                  <a:lnTo>
                    <a:pt x="333756" y="95961"/>
                  </a:lnTo>
                  <a:lnTo>
                    <a:pt x="510201" y="124973"/>
                  </a:lnTo>
                  <a:lnTo>
                    <a:pt x="693023" y="156216"/>
                  </a:lnTo>
                  <a:lnTo>
                    <a:pt x="882222" y="194155"/>
                  </a:lnTo>
                  <a:lnTo>
                    <a:pt x="1077799" y="234325"/>
                  </a:lnTo>
                  <a:lnTo>
                    <a:pt x="1281880" y="278958"/>
                  </a:lnTo>
                  <a:lnTo>
                    <a:pt x="1490212" y="330286"/>
                  </a:lnTo>
                  <a:lnTo>
                    <a:pt x="1866485" y="421785"/>
                  </a:lnTo>
                  <a:lnTo>
                    <a:pt x="2223626" y="502124"/>
                  </a:lnTo>
                  <a:lnTo>
                    <a:pt x="2559508" y="575770"/>
                  </a:lnTo>
                  <a:lnTo>
                    <a:pt x="2723198" y="607013"/>
                  </a:lnTo>
                  <a:lnTo>
                    <a:pt x="2878384" y="638256"/>
                  </a:lnTo>
                  <a:lnTo>
                    <a:pt x="3031444" y="667268"/>
                  </a:lnTo>
                  <a:lnTo>
                    <a:pt x="3180253" y="691816"/>
                  </a:lnTo>
                  <a:lnTo>
                    <a:pt x="3324810" y="716365"/>
                  </a:lnTo>
                  <a:lnTo>
                    <a:pt x="3465115" y="738681"/>
                  </a:lnTo>
                  <a:lnTo>
                    <a:pt x="3601169" y="756535"/>
                  </a:lnTo>
                  <a:lnTo>
                    <a:pt x="3732971" y="774388"/>
                  </a:lnTo>
                  <a:lnTo>
                    <a:pt x="3860521" y="790010"/>
                  </a:lnTo>
                  <a:lnTo>
                    <a:pt x="3985945" y="805631"/>
                  </a:lnTo>
                  <a:lnTo>
                    <a:pt x="4107118" y="816790"/>
                  </a:lnTo>
                  <a:lnTo>
                    <a:pt x="4224039" y="825716"/>
                  </a:lnTo>
                  <a:lnTo>
                    <a:pt x="4336709" y="834643"/>
                  </a:lnTo>
                  <a:lnTo>
                    <a:pt x="4447252" y="841338"/>
                  </a:lnTo>
                  <a:lnTo>
                    <a:pt x="4555670" y="845801"/>
                  </a:lnTo>
                  <a:lnTo>
                    <a:pt x="4659836" y="850265"/>
                  </a:lnTo>
                  <a:lnTo>
                    <a:pt x="4759750" y="850265"/>
                  </a:lnTo>
                  <a:lnTo>
                    <a:pt x="4857539" y="850265"/>
                  </a:lnTo>
                  <a:lnTo>
                    <a:pt x="4953202" y="848033"/>
                  </a:lnTo>
                  <a:lnTo>
                    <a:pt x="5044613" y="845801"/>
                  </a:lnTo>
                  <a:lnTo>
                    <a:pt x="5133898" y="841338"/>
                  </a:lnTo>
                  <a:lnTo>
                    <a:pt x="5221057" y="834643"/>
                  </a:lnTo>
                  <a:lnTo>
                    <a:pt x="5306091" y="825716"/>
                  </a:lnTo>
                  <a:lnTo>
                    <a:pt x="5386873" y="816790"/>
                  </a:lnTo>
                  <a:lnTo>
                    <a:pt x="5467654" y="807863"/>
                  </a:lnTo>
                  <a:lnTo>
                    <a:pt x="5544185" y="79670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2828160" y="1708920"/>
              <a:ext cx="5468400" cy="773640"/>
            </a:xfrm>
            <a:custGeom>
              <a:avLst/>
              <a:gdLst>
                <a:gd name="textAreaLeft" fmla="*/ 0 w 5468400"/>
                <a:gd name="textAreaRight" fmla="*/ 1968703200 w 5468400"/>
                <a:gd name="textAreaTop" fmla="*/ 0 h 773640"/>
                <a:gd name="textAreaBottom" fmla="*/ 278663400 h 773640"/>
              </a:gdLst>
              <a:ahLst/>
              <a:rect l="textAreaLeft" t="textAreaTop" r="textAreaRight" b="textAreaBottom"/>
              <a:pathLst>
                <a:path w="5468620" h="774065">
                  <a:moveTo>
                    <a:pt x="0" y="78075"/>
                  </a:moveTo>
                  <a:lnTo>
                    <a:pt x="19136" y="73614"/>
                  </a:lnTo>
                  <a:lnTo>
                    <a:pt x="76544" y="62460"/>
                  </a:lnTo>
                  <a:lnTo>
                    <a:pt x="174349" y="46845"/>
                  </a:lnTo>
                  <a:lnTo>
                    <a:pt x="238136" y="37922"/>
                  </a:lnTo>
                  <a:lnTo>
                    <a:pt x="312553" y="28999"/>
                  </a:lnTo>
                  <a:lnTo>
                    <a:pt x="395476" y="22307"/>
                  </a:lnTo>
                  <a:lnTo>
                    <a:pt x="491155" y="15615"/>
                  </a:lnTo>
                  <a:lnTo>
                    <a:pt x="595340" y="8922"/>
                  </a:lnTo>
                  <a:lnTo>
                    <a:pt x="712281" y="4461"/>
                  </a:lnTo>
                  <a:lnTo>
                    <a:pt x="839854" y="2230"/>
                  </a:lnTo>
                  <a:lnTo>
                    <a:pt x="978058" y="0"/>
                  </a:lnTo>
                  <a:lnTo>
                    <a:pt x="1126893" y="2230"/>
                  </a:lnTo>
                  <a:lnTo>
                    <a:pt x="1286359" y="6692"/>
                  </a:lnTo>
                  <a:lnTo>
                    <a:pt x="1458582" y="15615"/>
                  </a:lnTo>
                  <a:lnTo>
                    <a:pt x="1641436" y="26768"/>
                  </a:lnTo>
                  <a:lnTo>
                    <a:pt x="1834922" y="44614"/>
                  </a:lnTo>
                  <a:lnTo>
                    <a:pt x="2041165" y="64691"/>
                  </a:lnTo>
                  <a:lnTo>
                    <a:pt x="2260164" y="89229"/>
                  </a:lnTo>
                  <a:lnTo>
                    <a:pt x="2489795" y="118228"/>
                  </a:lnTo>
                  <a:lnTo>
                    <a:pt x="2732184" y="153920"/>
                  </a:lnTo>
                  <a:lnTo>
                    <a:pt x="2985203" y="194073"/>
                  </a:lnTo>
                  <a:lnTo>
                    <a:pt x="3250980" y="240919"/>
                  </a:lnTo>
                  <a:lnTo>
                    <a:pt x="3529514" y="296687"/>
                  </a:lnTo>
                  <a:lnTo>
                    <a:pt x="3820805" y="356917"/>
                  </a:lnTo>
                  <a:lnTo>
                    <a:pt x="4124853" y="423839"/>
                  </a:lnTo>
                  <a:lnTo>
                    <a:pt x="4441659" y="499684"/>
                  </a:lnTo>
                  <a:lnTo>
                    <a:pt x="4771222" y="582221"/>
                  </a:lnTo>
                  <a:lnTo>
                    <a:pt x="5113542" y="673681"/>
                  </a:lnTo>
                  <a:lnTo>
                    <a:pt x="5468620" y="774065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5609520" y="1695600"/>
              <a:ext cx="3307320" cy="651240"/>
            </a:xfrm>
            <a:custGeom>
              <a:avLst/>
              <a:gdLst>
                <a:gd name="textAreaLeft" fmla="*/ 0 w 3307320"/>
                <a:gd name="textAreaRight" fmla="*/ 1190777400 w 3307320"/>
                <a:gd name="textAreaTop" fmla="*/ 0 h 651240"/>
                <a:gd name="textAreaBottom" fmla="*/ 234543600 h 651240"/>
              </a:gdLst>
              <a:ahLst/>
              <a:rect l="textAreaLeft" t="textAreaTop" r="textAreaRight" b="textAreaBottom"/>
              <a:pathLst>
                <a:path w="3307715" h="651510">
                  <a:moveTo>
                    <a:pt x="0" y="651510"/>
                  </a:moveTo>
                  <a:lnTo>
                    <a:pt x="95660" y="624736"/>
                  </a:lnTo>
                  <a:lnTo>
                    <a:pt x="357131" y="555568"/>
                  </a:lnTo>
                  <a:lnTo>
                    <a:pt x="537822" y="508713"/>
                  </a:lnTo>
                  <a:lnTo>
                    <a:pt x="746149" y="457396"/>
                  </a:lnTo>
                  <a:lnTo>
                    <a:pt x="977859" y="401616"/>
                  </a:lnTo>
                  <a:lnTo>
                    <a:pt x="1226575" y="341373"/>
                  </a:lnTo>
                  <a:lnTo>
                    <a:pt x="1490172" y="283362"/>
                  </a:lnTo>
                  <a:lnTo>
                    <a:pt x="1760146" y="225351"/>
                  </a:lnTo>
                  <a:lnTo>
                    <a:pt x="2036497" y="171802"/>
                  </a:lnTo>
                  <a:lnTo>
                    <a:pt x="2310723" y="120485"/>
                  </a:lnTo>
                  <a:lnTo>
                    <a:pt x="2446773" y="98173"/>
                  </a:lnTo>
                  <a:lnTo>
                    <a:pt x="2578572" y="75861"/>
                  </a:lnTo>
                  <a:lnTo>
                    <a:pt x="2710370" y="58011"/>
                  </a:lnTo>
                  <a:lnTo>
                    <a:pt x="2837917" y="40162"/>
                  </a:lnTo>
                  <a:lnTo>
                    <a:pt x="2963338" y="26774"/>
                  </a:lnTo>
                  <a:lnTo>
                    <a:pt x="3082382" y="15618"/>
                  </a:lnTo>
                  <a:lnTo>
                    <a:pt x="3197174" y="6694"/>
                  </a:lnTo>
                  <a:lnTo>
                    <a:pt x="3307715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1132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3140506800 w 8723160"/>
                <a:gd name="textAreaTop" fmla="*/ 0 h 1329480"/>
                <a:gd name="textAreaBottom" fmla="*/ 478688400 h 1329480"/>
              </a:gdLst>
              <a:ahLst/>
              <a:rect l="textAreaLeft" t="textAreaTop" r="textAreaRight" b="textAreaBottom"/>
              <a:pathLst>
                <a:path w="8723630" h="1329690">
                  <a:moveTo>
                    <a:pt x="8719372" y="571142"/>
                  </a:moveTo>
                  <a:lnTo>
                    <a:pt x="8638480" y="604607"/>
                  </a:lnTo>
                  <a:lnTo>
                    <a:pt x="8557587" y="635842"/>
                  </a:lnTo>
                  <a:lnTo>
                    <a:pt x="8472437" y="664845"/>
                  </a:lnTo>
                  <a:lnTo>
                    <a:pt x="8385158" y="691617"/>
                  </a:lnTo>
                  <a:lnTo>
                    <a:pt x="8295751" y="718390"/>
                  </a:lnTo>
                  <a:lnTo>
                    <a:pt x="8202086" y="742931"/>
                  </a:lnTo>
                  <a:lnTo>
                    <a:pt x="8106292" y="763010"/>
                  </a:lnTo>
                  <a:lnTo>
                    <a:pt x="8006240" y="783089"/>
                  </a:lnTo>
                  <a:lnTo>
                    <a:pt x="7901931" y="800937"/>
                  </a:lnTo>
                  <a:lnTo>
                    <a:pt x="7793365" y="814324"/>
                  </a:lnTo>
                  <a:lnTo>
                    <a:pt x="7680541" y="827710"/>
                  </a:lnTo>
                  <a:lnTo>
                    <a:pt x="7563460" y="836634"/>
                  </a:lnTo>
                  <a:lnTo>
                    <a:pt x="7442121" y="845558"/>
                  </a:lnTo>
                  <a:lnTo>
                    <a:pt x="7314395" y="850020"/>
                  </a:lnTo>
                  <a:lnTo>
                    <a:pt x="7182413" y="850020"/>
                  </a:lnTo>
                  <a:lnTo>
                    <a:pt x="7044044" y="847789"/>
                  </a:lnTo>
                  <a:lnTo>
                    <a:pt x="6899289" y="843327"/>
                  </a:lnTo>
                  <a:lnTo>
                    <a:pt x="6750276" y="836634"/>
                  </a:lnTo>
                  <a:lnTo>
                    <a:pt x="6594877" y="825479"/>
                  </a:lnTo>
                  <a:lnTo>
                    <a:pt x="6430963" y="809862"/>
                  </a:lnTo>
                  <a:lnTo>
                    <a:pt x="6260663" y="792013"/>
                  </a:lnTo>
                  <a:lnTo>
                    <a:pt x="6083976" y="769703"/>
                  </a:lnTo>
                  <a:lnTo>
                    <a:pt x="5900903" y="745162"/>
                  </a:lnTo>
                  <a:lnTo>
                    <a:pt x="5709316" y="716159"/>
                  </a:lnTo>
                  <a:lnTo>
                    <a:pt x="5509213" y="682693"/>
                  </a:lnTo>
                  <a:lnTo>
                    <a:pt x="5302724" y="644766"/>
                  </a:lnTo>
                  <a:lnTo>
                    <a:pt x="5085591" y="602376"/>
                  </a:lnTo>
                  <a:lnTo>
                    <a:pt x="4862072" y="557756"/>
                  </a:lnTo>
                  <a:lnTo>
                    <a:pt x="4627909" y="506442"/>
                  </a:lnTo>
                  <a:lnTo>
                    <a:pt x="4387360" y="452898"/>
                  </a:lnTo>
                  <a:lnTo>
                    <a:pt x="4136167" y="394891"/>
                  </a:lnTo>
                  <a:lnTo>
                    <a:pt x="3874331" y="330191"/>
                  </a:lnTo>
                  <a:lnTo>
                    <a:pt x="3614623" y="267723"/>
                  </a:lnTo>
                  <a:lnTo>
                    <a:pt x="3363430" y="214178"/>
                  </a:lnTo>
                  <a:lnTo>
                    <a:pt x="3122881" y="165096"/>
                  </a:lnTo>
                  <a:lnTo>
                    <a:pt x="2892975" y="124937"/>
                  </a:lnTo>
                  <a:lnTo>
                    <a:pt x="2673714" y="91472"/>
                  </a:lnTo>
                  <a:lnTo>
                    <a:pt x="2462967" y="62469"/>
                  </a:lnTo>
                  <a:lnTo>
                    <a:pt x="2262864" y="40158"/>
                  </a:lnTo>
                  <a:lnTo>
                    <a:pt x="2073405" y="22310"/>
                  </a:lnTo>
                  <a:lnTo>
                    <a:pt x="1890333" y="11155"/>
                  </a:lnTo>
                  <a:lnTo>
                    <a:pt x="1720032" y="2231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2"/>
                  </a:lnTo>
                  <a:lnTo>
                    <a:pt x="1121853" y="11155"/>
                  </a:lnTo>
                  <a:lnTo>
                    <a:pt x="994128" y="22310"/>
                  </a:lnTo>
                  <a:lnTo>
                    <a:pt x="874918" y="33465"/>
                  </a:lnTo>
                  <a:lnTo>
                    <a:pt x="762094" y="49083"/>
                  </a:lnTo>
                  <a:lnTo>
                    <a:pt x="659913" y="64700"/>
                  </a:lnTo>
                  <a:lnTo>
                    <a:pt x="564120" y="82548"/>
                  </a:lnTo>
                  <a:lnTo>
                    <a:pt x="478969" y="102627"/>
                  </a:lnTo>
                  <a:lnTo>
                    <a:pt x="398077" y="120475"/>
                  </a:lnTo>
                  <a:lnTo>
                    <a:pt x="327828" y="140554"/>
                  </a:lnTo>
                  <a:lnTo>
                    <a:pt x="263965" y="160634"/>
                  </a:lnTo>
                  <a:lnTo>
                    <a:pt x="206489" y="178482"/>
                  </a:lnTo>
                  <a:lnTo>
                    <a:pt x="157528" y="196330"/>
                  </a:lnTo>
                  <a:lnTo>
                    <a:pt x="114953" y="214178"/>
                  </a:lnTo>
                  <a:lnTo>
                    <a:pt x="51090" y="240951"/>
                  </a:lnTo>
                  <a:lnTo>
                    <a:pt x="12773" y="261030"/>
                  </a:lnTo>
                  <a:lnTo>
                    <a:pt x="0" y="267723"/>
                  </a:lnTo>
                  <a:lnTo>
                    <a:pt x="0" y="1329690"/>
                  </a:lnTo>
                  <a:lnTo>
                    <a:pt x="8719372" y="1329690"/>
                  </a:lnTo>
                  <a:lnTo>
                    <a:pt x="8723630" y="1322997"/>
                  </a:lnTo>
                  <a:lnTo>
                    <a:pt x="8723630" y="568911"/>
                  </a:lnTo>
                  <a:lnTo>
                    <a:pt x="8719372" y="57114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</p:grpSp>
      <p:sp>
        <p:nvSpPr>
          <p:cNvPr id="7" name="Rounded Rectangle 15"/>
          <p:cNvSpPr/>
          <p:nvPr/>
        </p:nvSpPr>
        <p:spPr>
          <a:xfrm>
            <a:off x="228600" y="228600"/>
            <a:ext cx="869544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4e1"/>
              </a:gs>
              <a:gs pos="100000">
                <a:srgbClr val="83d2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ndara"/>
              <a:ea typeface="Candara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211320" y="5353560"/>
            <a:ext cx="8723520" cy="1331280"/>
            <a:chOff x="211320" y="5353560"/>
            <a:chExt cx="8723520" cy="1331280"/>
          </a:xfrm>
        </p:grpSpPr>
        <p:sp>
          <p:nvSpPr>
            <p:cNvPr id="9" name="Freeform 14"/>
            <p:cNvSpPr/>
            <p:nvPr/>
          </p:nvSpPr>
          <p:spPr>
            <a:xfrm>
              <a:off x="6054840" y="5499000"/>
              <a:ext cx="2880000" cy="714600"/>
            </a:xfrm>
            <a:custGeom>
              <a:avLst/>
              <a:gdLst>
                <a:gd name="textAreaLeft" fmla="*/ 0 w 2880000"/>
                <a:gd name="textAreaRight" fmla="*/ 1036929600 w 2880000"/>
                <a:gd name="textAreaTop" fmla="*/ 0 h 714600"/>
                <a:gd name="textAreaBottom" fmla="*/ 257403600 h 714600"/>
              </a:gdLst>
              <a:ahLst/>
              <a:rect l="textAreaLeft" t="textAreaTop" r="textAreaRight" b="textAreaBottom"/>
              <a:pathLst>
                <a:path w="2880360" h="715010">
                  <a:moveTo>
                    <a:pt x="2873973" y="0"/>
                  </a:moveTo>
                  <a:lnTo>
                    <a:pt x="2752628" y="20110"/>
                  </a:lnTo>
                  <a:lnTo>
                    <a:pt x="2629153" y="42454"/>
                  </a:lnTo>
                  <a:lnTo>
                    <a:pt x="2503550" y="67032"/>
                  </a:lnTo>
                  <a:lnTo>
                    <a:pt x="2373689" y="91611"/>
                  </a:lnTo>
                  <a:lnTo>
                    <a:pt x="2241699" y="120658"/>
                  </a:lnTo>
                  <a:lnTo>
                    <a:pt x="2105452" y="149705"/>
                  </a:lnTo>
                  <a:lnTo>
                    <a:pt x="1967075" y="183221"/>
                  </a:lnTo>
                  <a:lnTo>
                    <a:pt x="1824441" y="216737"/>
                  </a:lnTo>
                  <a:lnTo>
                    <a:pt x="1566848" y="281535"/>
                  </a:lnTo>
                  <a:lnTo>
                    <a:pt x="1315641" y="339630"/>
                  </a:lnTo>
                  <a:lnTo>
                    <a:pt x="1075079" y="393256"/>
                  </a:lnTo>
                  <a:lnTo>
                    <a:pt x="843032" y="444647"/>
                  </a:lnTo>
                  <a:lnTo>
                    <a:pt x="621630" y="489335"/>
                  </a:lnTo>
                  <a:lnTo>
                    <a:pt x="406614" y="529554"/>
                  </a:lnTo>
                  <a:lnTo>
                    <a:pt x="200114" y="567539"/>
                  </a:lnTo>
                  <a:lnTo>
                    <a:pt x="0" y="601055"/>
                  </a:lnTo>
                  <a:lnTo>
                    <a:pt x="138376" y="621165"/>
                  </a:lnTo>
                  <a:lnTo>
                    <a:pt x="270366" y="639040"/>
                  </a:lnTo>
                  <a:lnTo>
                    <a:pt x="398099" y="654681"/>
                  </a:lnTo>
                  <a:lnTo>
                    <a:pt x="523702" y="668087"/>
                  </a:lnTo>
                  <a:lnTo>
                    <a:pt x="645047" y="681494"/>
                  </a:lnTo>
                  <a:lnTo>
                    <a:pt x="762135" y="690432"/>
                  </a:lnTo>
                  <a:lnTo>
                    <a:pt x="874965" y="699369"/>
                  </a:lnTo>
                  <a:lnTo>
                    <a:pt x="985666" y="706072"/>
                  </a:lnTo>
                  <a:lnTo>
                    <a:pt x="1094239" y="710541"/>
                  </a:lnTo>
                  <a:lnTo>
                    <a:pt x="1198553" y="712776"/>
                  </a:lnTo>
                  <a:lnTo>
                    <a:pt x="1298610" y="715010"/>
                  </a:lnTo>
                  <a:lnTo>
                    <a:pt x="1396538" y="715010"/>
                  </a:lnTo>
                  <a:lnTo>
                    <a:pt x="1492337" y="712776"/>
                  </a:lnTo>
                  <a:lnTo>
                    <a:pt x="1586008" y="710541"/>
                  </a:lnTo>
                  <a:lnTo>
                    <a:pt x="1675420" y="706072"/>
                  </a:lnTo>
                  <a:lnTo>
                    <a:pt x="1762704" y="699369"/>
                  </a:lnTo>
                  <a:lnTo>
                    <a:pt x="1845730" y="692666"/>
                  </a:lnTo>
                  <a:lnTo>
                    <a:pt x="1928755" y="683728"/>
                  </a:lnTo>
                  <a:lnTo>
                    <a:pt x="2007524" y="672556"/>
                  </a:lnTo>
                  <a:lnTo>
                    <a:pt x="2086292" y="661384"/>
                  </a:lnTo>
                  <a:lnTo>
                    <a:pt x="2160802" y="647978"/>
                  </a:lnTo>
                  <a:lnTo>
                    <a:pt x="2235313" y="634571"/>
                  </a:lnTo>
                  <a:lnTo>
                    <a:pt x="2305565" y="618931"/>
                  </a:lnTo>
                  <a:lnTo>
                    <a:pt x="2375818" y="603290"/>
                  </a:lnTo>
                  <a:lnTo>
                    <a:pt x="2443942" y="585414"/>
                  </a:lnTo>
                  <a:lnTo>
                    <a:pt x="2509937" y="567539"/>
                  </a:lnTo>
                  <a:lnTo>
                    <a:pt x="2573803" y="547430"/>
                  </a:lnTo>
                  <a:lnTo>
                    <a:pt x="2637669" y="527320"/>
                  </a:lnTo>
                  <a:lnTo>
                    <a:pt x="2759014" y="482632"/>
                  </a:lnTo>
                  <a:lnTo>
                    <a:pt x="2876102" y="435709"/>
                  </a:lnTo>
                  <a:lnTo>
                    <a:pt x="2880360" y="433475"/>
                  </a:lnTo>
                  <a:lnTo>
                    <a:pt x="2880360" y="0"/>
                  </a:lnTo>
                  <a:lnTo>
                    <a:pt x="2873973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2622600" y="5370120"/>
              <a:ext cx="5551560" cy="851040"/>
            </a:xfrm>
            <a:custGeom>
              <a:avLst/>
              <a:gdLst>
                <a:gd name="textAreaLeft" fmla="*/ 0 w 5551560"/>
                <a:gd name="textAreaRight" fmla="*/ 1998649800 w 5551560"/>
                <a:gd name="textAreaTop" fmla="*/ 0 h 851040"/>
                <a:gd name="textAreaBottom" fmla="*/ 306552600 h 851040"/>
              </a:gdLst>
              <a:ahLst/>
              <a:rect l="textAreaLeft" t="textAreaTop" r="textAreaRight" b="textAreaBottom"/>
              <a:pathLst>
                <a:path w="5551805" h="851535">
                  <a:moveTo>
                    <a:pt x="5551805" y="797895"/>
                  </a:moveTo>
                  <a:lnTo>
                    <a:pt x="5430465" y="782250"/>
                  </a:lnTo>
                  <a:lnTo>
                    <a:pt x="5304868" y="766605"/>
                  </a:lnTo>
                  <a:lnTo>
                    <a:pt x="5043031" y="728610"/>
                  </a:lnTo>
                  <a:lnTo>
                    <a:pt x="4766292" y="681675"/>
                  </a:lnTo>
                  <a:lnTo>
                    <a:pt x="4474652" y="630270"/>
                  </a:lnTo>
                  <a:lnTo>
                    <a:pt x="4165982" y="567690"/>
                  </a:lnTo>
                  <a:lnTo>
                    <a:pt x="3840282" y="498405"/>
                  </a:lnTo>
                  <a:lnTo>
                    <a:pt x="3497551" y="417945"/>
                  </a:lnTo>
                  <a:lnTo>
                    <a:pt x="3135662" y="330780"/>
                  </a:lnTo>
                  <a:lnTo>
                    <a:pt x="2993035" y="297255"/>
                  </a:lnTo>
                  <a:lnTo>
                    <a:pt x="2854666" y="263730"/>
                  </a:lnTo>
                  <a:lnTo>
                    <a:pt x="2720554" y="234675"/>
                  </a:lnTo>
                  <a:lnTo>
                    <a:pt x="2586442" y="205620"/>
                  </a:lnTo>
                  <a:lnTo>
                    <a:pt x="2456588" y="181035"/>
                  </a:lnTo>
                  <a:lnTo>
                    <a:pt x="2330991" y="156450"/>
                  </a:lnTo>
                  <a:lnTo>
                    <a:pt x="2207523" y="134100"/>
                  </a:lnTo>
                  <a:lnTo>
                    <a:pt x="2086184" y="113985"/>
                  </a:lnTo>
                  <a:lnTo>
                    <a:pt x="1969102" y="96105"/>
                  </a:lnTo>
                  <a:lnTo>
                    <a:pt x="1852020" y="80460"/>
                  </a:lnTo>
                  <a:lnTo>
                    <a:pt x="1630629" y="51405"/>
                  </a:lnTo>
                  <a:lnTo>
                    <a:pt x="1419882" y="31290"/>
                  </a:lnTo>
                  <a:lnTo>
                    <a:pt x="1221908" y="15645"/>
                  </a:lnTo>
                  <a:lnTo>
                    <a:pt x="1032448" y="4470"/>
                  </a:lnTo>
                  <a:lnTo>
                    <a:pt x="853630" y="0"/>
                  </a:lnTo>
                  <a:lnTo>
                    <a:pt x="685460" y="0"/>
                  </a:lnTo>
                  <a:lnTo>
                    <a:pt x="527932" y="4470"/>
                  </a:lnTo>
                  <a:lnTo>
                    <a:pt x="381047" y="11175"/>
                  </a:lnTo>
                  <a:lnTo>
                    <a:pt x="244807" y="22350"/>
                  </a:lnTo>
                  <a:lnTo>
                    <a:pt x="117081" y="35760"/>
                  </a:lnTo>
                  <a:lnTo>
                    <a:pt x="0" y="53640"/>
                  </a:lnTo>
                  <a:lnTo>
                    <a:pt x="163914" y="73755"/>
                  </a:lnTo>
                  <a:lnTo>
                    <a:pt x="334215" y="96105"/>
                  </a:lnTo>
                  <a:lnTo>
                    <a:pt x="510902" y="125160"/>
                  </a:lnTo>
                  <a:lnTo>
                    <a:pt x="693975" y="156450"/>
                  </a:lnTo>
                  <a:lnTo>
                    <a:pt x="883435" y="194445"/>
                  </a:lnTo>
                  <a:lnTo>
                    <a:pt x="1079279" y="234675"/>
                  </a:lnTo>
                  <a:lnTo>
                    <a:pt x="1283642" y="279375"/>
                  </a:lnTo>
                  <a:lnTo>
                    <a:pt x="1492260" y="330780"/>
                  </a:lnTo>
                  <a:lnTo>
                    <a:pt x="1869050" y="422415"/>
                  </a:lnTo>
                  <a:lnTo>
                    <a:pt x="2226682" y="502874"/>
                  </a:lnTo>
                  <a:lnTo>
                    <a:pt x="2563026" y="576630"/>
                  </a:lnTo>
                  <a:lnTo>
                    <a:pt x="2726941" y="607920"/>
                  </a:lnTo>
                  <a:lnTo>
                    <a:pt x="2882340" y="639210"/>
                  </a:lnTo>
                  <a:lnTo>
                    <a:pt x="3035611" y="668265"/>
                  </a:lnTo>
                  <a:lnTo>
                    <a:pt x="3184624" y="692850"/>
                  </a:lnTo>
                  <a:lnTo>
                    <a:pt x="3329379" y="717435"/>
                  </a:lnTo>
                  <a:lnTo>
                    <a:pt x="3469878" y="739785"/>
                  </a:lnTo>
                  <a:lnTo>
                    <a:pt x="3606117" y="757665"/>
                  </a:lnTo>
                  <a:lnTo>
                    <a:pt x="3738101" y="775545"/>
                  </a:lnTo>
                  <a:lnTo>
                    <a:pt x="3865827" y="791190"/>
                  </a:lnTo>
                  <a:lnTo>
                    <a:pt x="3991424" y="806835"/>
                  </a:lnTo>
                  <a:lnTo>
                    <a:pt x="4112763" y="818010"/>
                  </a:lnTo>
                  <a:lnTo>
                    <a:pt x="4229845" y="826950"/>
                  </a:lnTo>
                  <a:lnTo>
                    <a:pt x="4342669" y="835890"/>
                  </a:lnTo>
                  <a:lnTo>
                    <a:pt x="4453365" y="842595"/>
                  </a:lnTo>
                  <a:lnTo>
                    <a:pt x="4561931" y="847065"/>
                  </a:lnTo>
                  <a:lnTo>
                    <a:pt x="4666241" y="851535"/>
                  </a:lnTo>
                  <a:lnTo>
                    <a:pt x="4766292" y="851535"/>
                  </a:lnTo>
                  <a:lnTo>
                    <a:pt x="4864215" y="851535"/>
                  </a:lnTo>
                  <a:lnTo>
                    <a:pt x="4960009" y="849300"/>
                  </a:lnTo>
                  <a:lnTo>
                    <a:pt x="5051546" y="847065"/>
                  </a:lnTo>
                  <a:lnTo>
                    <a:pt x="5140954" y="842595"/>
                  </a:lnTo>
                  <a:lnTo>
                    <a:pt x="5228233" y="835890"/>
                  </a:lnTo>
                  <a:lnTo>
                    <a:pt x="5313383" y="826950"/>
                  </a:lnTo>
                  <a:lnTo>
                    <a:pt x="5394276" y="818010"/>
                  </a:lnTo>
                  <a:lnTo>
                    <a:pt x="5475169" y="809070"/>
                  </a:lnTo>
                  <a:lnTo>
                    <a:pt x="5551805" y="79789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11" name="Freeform 22"/>
            <p:cNvSpPr/>
            <p:nvPr/>
          </p:nvSpPr>
          <p:spPr>
            <a:xfrm>
              <a:off x="2832120" y="5382720"/>
              <a:ext cx="5474520" cy="775080"/>
            </a:xfrm>
            <a:custGeom>
              <a:avLst/>
              <a:gdLst>
                <a:gd name="textAreaLeft" fmla="*/ 0 w 5474520"/>
                <a:gd name="textAreaRight" fmla="*/ 1970989200 w 5474520"/>
                <a:gd name="textAreaTop" fmla="*/ 0 h 775080"/>
                <a:gd name="textAreaBottom" fmla="*/ 279120600 h 775080"/>
              </a:gdLst>
              <a:ahLst/>
              <a:rect l="textAreaLeft" t="textAreaTop" r="textAreaRight" b="textAreaBottom"/>
              <a:pathLst>
                <a:path w="5474970" h="775335">
                  <a:moveTo>
                    <a:pt x="0" y="78203"/>
                  </a:moveTo>
                  <a:lnTo>
                    <a:pt x="19158" y="73735"/>
                  </a:lnTo>
                  <a:lnTo>
                    <a:pt x="76633" y="62563"/>
                  </a:lnTo>
                  <a:lnTo>
                    <a:pt x="174552" y="46922"/>
                  </a:lnTo>
                  <a:lnTo>
                    <a:pt x="238412" y="37984"/>
                  </a:lnTo>
                  <a:lnTo>
                    <a:pt x="312916" y="29047"/>
                  </a:lnTo>
                  <a:lnTo>
                    <a:pt x="395935" y="22343"/>
                  </a:lnTo>
                  <a:lnTo>
                    <a:pt x="491726" y="15640"/>
                  </a:lnTo>
                  <a:lnTo>
                    <a:pt x="596031" y="8937"/>
                  </a:lnTo>
                  <a:lnTo>
                    <a:pt x="713108" y="4468"/>
                  </a:lnTo>
                  <a:lnTo>
                    <a:pt x="840829" y="2234"/>
                  </a:lnTo>
                  <a:lnTo>
                    <a:pt x="979194" y="0"/>
                  </a:lnTo>
                  <a:lnTo>
                    <a:pt x="1128201" y="2234"/>
                  </a:lnTo>
                  <a:lnTo>
                    <a:pt x="1287853" y="6703"/>
                  </a:lnTo>
                  <a:lnTo>
                    <a:pt x="1460276" y="15640"/>
                  </a:lnTo>
                  <a:lnTo>
                    <a:pt x="1643342" y="26812"/>
                  </a:lnTo>
                  <a:lnTo>
                    <a:pt x="1837053" y="44687"/>
                  </a:lnTo>
                  <a:lnTo>
                    <a:pt x="2043535" y="64797"/>
                  </a:lnTo>
                  <a:lnTo>
                    <a:pt x="2262789" y="89375"/>
                  </a:lnTo>
                  <a:lnTo>
                    <a:pt x="2492687" y="118422"/>
                  </a:lnTo>
                  <a:lnTo>
                    <a:pt x="2735356" y="154173"/>
                  </a:lnTo>
                  <a:lnTo>
                    <a:pt x="2988669" y="194392"/>
                  </a:lnTo>
                  <a:lnTo>
                    <a:pt x="3254755" y="241313"/>
                  </a:lnTo>
                  <a:lnTo>
                    <a:pt x="3533612" y="297174"/>
                  </a:lnTo>
                  <a:lnTo>
                    <a:pt x="3825241" y="357503"/>
                  </a:lnTo>
                  <a:lnTo>
                    <a:pt x="4129643" y="424535"/>
                  </a:lnTo>
                  <a:lnTo>
                    <a:pt x="4446817" y="500503"/>
                  </a:lnTo>
                  <a:lnTo>
                    <a:pt x="4776762" y="583177"/>
                  </a:lnTo>
                  <a:lnTo>
                    <a:pt x="5119480" y="674787"/>
                  </a:lnTo>
                  <a:lnTo>
                    <a:pt x="5474970" y="775335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12" name="Freeform 26"/>
            <p:cNvSpPr/>
            <p:nvPr/>
          </p:nvSpPr>
          <p:spPr>
            <a:xfrm>
              <a:off x="5616720" y="5369400"/>
              <a:ext cx="3311640" cy="651960"/>
            </a:xfrm>
            <a:custGeom>
              <a:avLst/>
              <a:gdLst>
                <a:gd name="textAreaLeft" fmla="*/ 0 w 3311640"/>
                <a:gd name="textAreaRight" fmla="*/ 1192377600 w 3311640"/>
                <a:gd name="textAreaTop" fmla="*/ 0 h 651960"/>
                <a:gd name="textAreaBottom" fmla="*/ 234772200 h 651960"/>
              </a:gdLst>
              <a:ahLst/>
              <a:rect l="textAreaLeft" t="textAreaTop" r="textAreaRight" b="textAreaBottom"/>
              <a:pathLst>
                <a:path w="3312160" h="652145">
                  <a:moveTo>
                    <a:pt x="0" y="652145"/>
                  </a:moveTo>
                  <a:lnTo>
                    <a:pt x="95789" y="625344"/>
                  </a:lnTo>
                  <a:lnTo>
                    <a:pt x="357611" y="556109"/>
                  </a:lnTo>
                  <a:lnTo>
                    <a:pt x="538545" y="509209"/>
                  </a:lnTo>
                  <a:lnTo>
                    <a:pt x="747152" y="457841"/>
                  </a:lnTo>
                  <a:lnTo>
                    <a:pt x="979173" y="402007"/>
                  </a:lnTo>
                  <a:lnTo>
                    <a:pt x="1228224" y="341706"/>
                  </a:lnTo>
                  <a:lnTo>
                    <a:pt x="1492175" y="283638"/>
                  </a:lnTo>
                  <a:lnTo>
                    <a:pt x="1762512" y="225570"/>
                  </a:lnTo>
                  <a:lnTo>
                    <a:pt x="2039235" y="171969"/>
                  </a:lnTo>
                  <a:lnTo>
                    <a:pt x="2313829" y="120602"/>
                  </a:lnTo>
                  <a:lnTo>
                    <a:pt x="2450062" y="98267"/>
                  </a:lnTo>
                  <a:lnTo>
                    <a:pt x="2582037" y="75934"/>
                  </a:lnTo>
                  <a:lnTo>
                    <a:pt x="2714013" y="58067"/>
                  </a:lnTo>
                  <a:lnTo>
                    <a:pt x="2841731" y="40200"/>
                  </a:lnTo>
                  <a:lnTo>
                    <a:pt x="2967321" y="26800"/>
                  </a:lnTo>
                  <a:lnTo>
                    <a:pt x="3086524" y="15633"/>
                  </a:lnTo>
                  <a:lnTo>
                    <a:pt x="3201471" y="6700"/>
                  </a:lnTo>
                  <a:lnTo>
                    <a:pt x="3312160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 useBgFill="1">
          <p:nvSpPr>
            <p:cNvPr id="13" name="Freeform 10"/>
            <p:cNvSpPr/>
            <p:nvPr/>
          </p:nvSpPr>
          <p:spPr>
            <a:xfrm>
              <a:off x="211320" y="5353560"/>
              <a:ext cx="8723160" cy="1331280"/>
            </a:xfrm>
            <a:custGeom>
              <a:avLst/>
              <a:gdLst>
                <a:gd name="textAreaLeft" fmla="*/ 0 w 8723160"/>
                <a:gd name="textAreaRight" fmla="*/ 3140506800 w 8723160"/>
                <a:gd name="textAreaTop" fmla="*/ 0 h 1331280"/>
                <a:gd name="textAreaBottom" fmla="*/ 479374200 h 1331280"/>
              </a:gdLst>
              <a:ahLst/>
              <a:rect l="textAreaLeft" t="textAreaTop" r="textAreaRight" b="textAreaBottom"/>
              <a:pathLst>
                <a:path w="8723630" h="1331595">
                  <a:moveTo>
                    <a:pt x="8719372" y="571960"/>
                  </a:moveTo>
                  <a:lnTo>
                    <a:pt x="8638480" y="605473"/>
                  </a:lnTo>
                  <a:lnTo>
                    <a:pt x="8557587" y="636752"/>
                  </a:lnTo>
                  <a:lnTo>
                    <a:pt x="8472437" y="665797"/>
                  </a:lnTo>
                  <a:lnTo>
                    <a:pt x="8385158" y="692608"/>
                  </a:lnTo>
                  <a:lnTo>
                    <a:pt x="8295751" y="719418"/>
                  </a:lnTo>
                  <a:lnTo>
                    <a:pt x="8202086" y="743995"/>
                  </a:lnTo>
                  <a:lnTo>
                    <a:pt x="8106292" y="764103"/>
                  </a:lnTo>
                  <a:lnTo>
                    <a:pt x="8006240" y="784211"/>
                  </a:lnTo>
                  <a:lnTo>
                    <a:pt x="7901931" y="802084"/>
                  </a:lnTo>
                  <a:lnTo>
                    <a:pt x="7793365" y="815490"/>
                  </a:lnTo>
                  <a:lnTo>
                    <a:pt x="7680541" y="828895"/>
                  </a:lnTo>
                  <a:lnTo>
                    <a:pt x="7563460" y="837832"/>
                  </a:lnTo>
                  <a:lnTo>
                    <a:pt x="7442121" y="846769"/>
                  </a:lnTo>
                  <a:lnTo>
                    <a:pt x="7314395" y="851237"/>
                  </a:lnTo>
                  <a:lnTo>
                    <a:pt x="7182413" y="851237"/>
                  </a:lnTo>
                  <a:lnTo>
                    <a:pt x="7044044" y="849003"/>
                  </a:lnTo>
                  <a:lnTo>
                    <a:pt x="6899289" y="844535"/>
                  </a:lnTo>
                  <a:lnTo>
                    <a:pt x="6750276" y="837832"/>
                  </a:lnTo>
                  <a:lnTo>
                    <a:pt x="6594877" y="826661"/>
                  </a:lnTo>
                  <a:lnTo>
                    <a:pt x="6430963" y="811021"/>
                  </a:lnTo>
                  <a:lnTo>
                    <a:pt x="6260663" y="793148"/>
                  </a:lnTo>
                  <a:lnTo>
                    <a:pt x="6083976" y="770805"/>
                  </a:lnTo>
                  <a:lnTo>
                    <a:pt x="5900903" y="746229"/>
                  </a:lnTo>
                  <a:lnTo>
                    <a:pt x="5709316" y="717184"/>
                  </a:lnTo>
                  <a:lnTo>
                    <a:pt x="5509213" y="683671"/>
                  </a:lnTo>
                  <a:lnTo>
                    <a:pt x="5302724" y="645689"/>
                  </a:lnTo>
                  <a:lnTo>
                    <a:pt x="5085591" y="603239"/>
                  </a:lnTo>
                  <a:lnTo>
                    <a:pt x="4862072" y="558554"/>
                  </a:lnTo>
                  <a:lnTo>
                    <a:pt x="4627909" y="507167"/>
                  </a:lnTo>
                  <a:lnTo>
                    <a:pt x="4387360" y="453546"/>
                  </a:lnTo>
                  <a:lnTo>
                    <a:pt x="4136167" y="395455"/>
                  </a:lnTo>
                  <a:lnTo>
                    <a:pt x="3874331" y="330664"/>
                  </a:lnTo>
                  <a:lnTo>
                    <a:pt x="3614623" y="268106"/>
                  </a:lnTo>
                  <a:lnTo>
                    <a:pt x="3363430" y="214484"/>
                  </a:lnTo>
                  <a:lnTo>
                    <a:pt x="3122881" y="165332"/>
                  </a:lnTo>
                  <a:lnTo>
                    <a:pt x="2892975" y="125116"/>
                  </a:lnTo>
                  <a:lnTo>
                    <a:pt x="2673714" y="91603"/>
                  </a:lnTo>
                  <a:lnTo>
                    <a:pt x="2462967" y="62558"/>
                  </a:lnTo>
                  <a:lnTo>
                    <a:pt x="2262864" y="40215"/>
                  </a:lnTo>
                  <a:lnTo>
                    <a:pt x="2073405" y="22342"/>
                  </a:lnTo>
                  <a:lnTo>
                    <a:pt x="1890333" y="11171"/>
                  </a:lnTo>
                  <a:lnTo>
                    <a:pt x="1720032" y="2234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8"/>
                  </a:lnTo>
                  <a:lnTo>
                    <a:pt x="1121853" y="11171"/>
                  </a:lnTo>
                  <a:lnTo>
                    <a:pt x="994128" y="22342"/>
                  </a:lnTo>
                  <a:lnTo>
                    <a:pt x="874918" y="33513"/>
                  </a:lnTo>
                  <a:lnTo>
                    <a:pt x="762094" y="49152"/>
                  </a:lnTo>
                  <a:lnTo>
                    <a:pt x="659913" y="64792"/>
                  </a:lnTo>
                  <a:lnTo>
                    <a:pt x="564120" y="82666"/>
                  </a:lnTo>
                  <a:lnTo>
                    <a:pt x="478969" y="102774"/>
                  </a:lnTo>
                  <a:lnTo>
                    <a:pt x="398077" y="120647"/>
                  </a:lnTo>
                  <a:lnTo>
                    <a:pt x="327828" y="140755"/>
                  </a:lnTo>
                  <a:lnTo>
                    <a:pt x="263965" y="160863"/>
                  </a:lnTo>
                  <a:lnTo>
                    <a:pt x="206489" y="178737"/>
                  </a:lnTo>
                  <a:lnTo>
                    <a:pt x="157528" y="196611"/>
                  </a:lnTo>
                  <a:lnTo>
                    <a:pt x="114953" y="214484"/>
                  </a:lnTo>
                  <a:lnTo>
                    <a:pt x="51090" y="241294"/>
                  </a:lnTo>
                  <a:lnTo>
                    <a:pt x="12773" y="261402"/>
                  </a:lnTo>
                  <a:lnTo>
                    <a:pt x="0" y="268106"/>
                  </a:lnTo>
                  <a:lnTo>
                    <a:pt x="0" y="1331595"/>
                  </a:lnTo>
                  <a:lnTo>
                    <a:pt x="8719372" y="1331595"/>
                  </a:lnTo>
                  <a:lnTo>
                    <a:pt x="8723630" y="1324892"/>
                  </a:lnTo>
                  <a:lnTo>
                    <a:pt x="8723630" y="569726"/>
                  </a:lnTo>
                  <a:lnTo>
                    <a:pt x="8719372" y="571960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4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  <a:ea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1"/>
          </p:nvPr>
        </p:nvSpPr>
        <p:spPr>
          <a:xfrm>
            <a:off x="516384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2"/>
          </p:nvPr>
        </p:nvSpPr>
        <p:spPr>
          <a:xfrm>
            <a:off x="19368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3"/>
          </p:nvPr>
        </p:nvSpPr>
        <p:spPr>
          <a:xfrm>
            <a:off x="3990960" y="6250320"/>
            <a:ext cx="1161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54A8C22-81B4-42BB-96FF-07D2E18B5DC4}" type="slidenum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Второй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Третий уровень структуры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Пятый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Шестой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Седьмой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13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1000">
                <a:srgbClr val="83d2fe"/>
              </a:gs>
              <a:gs pos="100000">
                <a:srgbClr val="0294e1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ndara"/>
              <a:ea typeface="Candara"/>
            </a:endParaRPr>
          </a:p>
        </p:txBody>
      </p:sp>
      <p:grpSp>
        <p:nvGrpSpPr>
          <p:cNvPr id="56" name="Group 15"/>
          <p:cNvGrpSpPr/>
          <p:nvPr/>
        </p:nvGrpSpPr>
        <p:grpSpPr>
          <a:xfrm>
            <a:off x="211320" y="1679400"/>
            <a:ext cx="8723160" cy="1329480"/>
            <a:chOff x="211320" y="1679400"/>
            <a:chExt cx="8723160" cy="1329480"/>
          </a:xfrm>
        </p:grpSpPr>
        <p:sp>
          <p:nvSpPr>
            <p:cNvPr id="57" name="Freeform 14"/>
            <p:cNvSpPr/>
            <p:nvPr/>
          </p:nvSpPr>
          <p:spPr>
            <a:xfrm>
              <a:off x="6047280" y="1824480"/>
              <a:ext cx="2876040" cy="713880"/>
            </a:xfrm>
            <a:custGeom>
              <a:avLst/>
              <a:gdLst>
                <a:gd name="textAreaLeft" fmla="*/ 0 w 2876040"/>
                <a:gd name="textAreaRight" fmla="*/ 1035558000 w 2876040"/>
                <a:gd name="textAreaTop" fmla="*/ 0 h 713880"/>
                <a:gd name="textAreaBottom" fmla="*/ 257175000 h 713880"/>
              </a:gdLst>
              <a:ahLst/>
              <a:rect l="textAreaLeft" t="textAreaTop" r="textAreaRight" b="textAreaBottom"/>
              <a:pathLst>
                <a:path w="2876550" h="714375">
                  <a:moveTo>
                    <a:pt x="2870172" y="0"/>
                  </a:moveTo>
                  <a:lnTo>
                    <a:pt x="2748987" y="20091"/>
                  </a:lnTo>
                  <a:lnTo>
                    <a:pt x="2625676" y="42416"/>
                  </a:lnTo>
                  <a:lnTo>
                    <a:pt x="2500239" y="66972"/>
                  </a:lnTo>
                  <a:lnTo>
                    <a:pt x="2370549" y="91529"/>
                  </a:lnTo>
                  <a:lnTo>
                    <a:pt x="2238734" y="120550"/>
                  </a:lnTo>
                  <a:lnTo>
                    <a:pt x="2102667" y="149572"/>
                  </a:lnTo>
                  <a:lnTo>
                    <a:pt x="1964473" y="183058"/>
                  </a:lnTo>
                  <a:lnTo>
                    <a:pt x="1822028" y="216544"/>
                  </a:lnTo>
                  <a:lnTo>
                    <a:pt x="1564775" y="281285"/>
                  </a:lnTo>
                  <a:lnTo>
                    <a:pt x="1313901" y="339328"/>
                  </a:lnTo>
                  <a:lnTo>
                    <a:pt x="1073657" y="392906"/>
                  </a:lnTo>
                  <a:lnTo>
                    <a:pt x="841917" y="444251"/>
                  </a:lnTo>
                  <a:lnTo>
                    <a:pt x="620808" y="488900"/>
                  </a:lnTo>
                  <a:lnTo>
                    <a:pt x="406076" y="529083"/>
                  </a:lnTo>
                  <a:lnTo>
                    <a:pt x="199849" y="567035"/>
                  </a:lnTo>
                  <a:lnTo>
                    <a:pt x="0" y="600521"/>
                  </a:lnTo>
                  <a:lnTo>
                    <a:pt x="138193" y="620613"/>
                  </a:lnTo>
                  <a:lnTo>
                    <a:pt x="270009" y="638472"/>
                  </a:lnTo>
                  <a:lnTo>
                    <a:pt x="397572" y="654099"/>
                  </a:lnTo>
                  <a:lnTo>
                    <a:pt x="523009" y="667494"/>
                  </a:lnTo>
                  <a:lnTo>
                    <a:pt x="644194" y="680888"/>
                  </a:lnTo>
                  <a:lnTo>
                    <a:pt x="761127" y="689818"/>
                  </a:lnTo>
                  <a:lnTo>
                    <a:pt x="873808" y="698748"/>
                  </a:lnTo>
                  <a:lnTo>
                    <a:pt x="984363" y="705445"/>
                  </a:lnTo>
                  <a:lnTo>
                    <a:pt x="1092791" y="709910"/>
                  </a:lnTo>
                  <a:lnTo>
                    <a:pt x="1196968" y="712142"/>
                  </a:lnTo>
                  <a:lnTo>
                    <a:pt x="1296892" y="714375"/>
                  </a:lnTo>
                  <a:lnTo>
                    <a:pt x="1394691" y="714375"/>
                  </a:lnTo>
                  <a:lnTo>
                    <a:pt x="1490363" y="712142"/>
                  </a:lnTo>
                  <a:lnTo>
                    <a:pt x="1583910" y="709910"/>
                  </a:lnTo>
                  <a:lnTo>
                    <a:pt x="1673204" y="705445"/>
                  </a:lnTo>
                  <a:lnTo>
                    <a:pt x="1760372" y="698748"/>
                  </a:lnTo>
                  <a:lnTo>
                    <a:pt x="1843288" y="692050"/>
                  </a:lnTo>
                  <a:lnTo>
                    <a:pt x="1926204" y="683121"/>
                  </a:lnTo>
                  <a:lnTo>
                    <a:pt x="2004868" y="671958"/>
                  </a:lnTo>
                  <a:lnTo>
                    <a:pt x="2083532" y="660796"/>
                  </a:lnTo>
                  <a:lnTo>
                    <a:pt x="2157944" y="647402"/>
                  </a:lnTo>
                  <a:lnTo>
                    <a:pt x="2232356" y="634007"/>
                  </a:lnTo>
                  <a:lnTo>
                    <a:pt x="2302516" y="618380"/>
                  </a:lnTo>
                  <a:lnTo>
                    <a:pt x="2372675" y="602753"/>
                  </a:lnTo>
                  <a:lnTo>
                    <a:pt x="2440709" y="584894"/>
                  </a:lnTo>
                  <a:lnTo>
                    <a:pt x="2506617" y="567035"/>
                  </a:lnTo>
                  <a:lnTo>
                    <a:pt x="2570398" y="546943"/>
                  </a:lnTo>
                  <a:lnTo>
                    <a:pt x="2634180" y="526851"/>
                  </a:lnTo>
                  <a:lnTo>
                    <a:pt x="2755365" y="482203"/>
                  </a:lnTo>
                  <a:lnTo>
                    <a:pt x="2872298" y="435322"/>
                  </a:lnTo>
                  <a:lnTo>
                    <a:pt x="2876550" y="433089"/>
                  </a:lnTo>
                  <a:lnTo>
                    <a:pt x="2876550" y="0"/>
                  </a:lnTo>
                  <a:lnTo>
                    <a:pt x="2870172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58" name="Freeform 18"/>
            <p:cNvSpPr/>
            <p:nvPr/>
          </p:nvSpPr>
          <p:spPr>
            <a:xfrm>
              <a:off x="2619360" y="1695960"/>
              <a:ext cx="5544000" cy="849960"/>
            </a:xfrm>
            <a:custGeom>
              <a:avLst/>
              <a:gdLst>
                <a:gd name="textAreaLeft" fmla="*/ 0 w 5544000"/>
                <a:gd name="textAreaRight" fmla="*/ 1995906600 w 5544000"/>
                <a:gd name="textAreaTop" fmla="*/ 0 h 849960"/>
                <a:gd name="textAreaBottom" fmla="*/ 306095400 h 849960"/>
              </a:gdLst>
              <a:ahLst/>
              <a:rect l="textAreaLeft" t="textAreaTop" r="textAreaRight" b="textAreaBottom"/>
              <a:pathLst>
                <a:path w="5544185" h="850265">
                  <a:moveTo>
                    <a:pt x="5544185" y="796705"/>
                  </a:moveTo>
                  <a:lnTo>
                    <a:pt x="5423012" y="781083"/>
                  </a:lnTo>
                  <a:lnTo>
                    <a:pt x="5297587" y="765461"/>
                  </a:lnTo>
                  <a:lnTo>
                    <a:pt x="5036109" y="727523"/>
                  </a:lnTo>
                  <a:lnTo>
                    <a:pt x="4759750" y="680658"/>
                  </a:lnTo>
                  <a:lnTo>
                    <a:pt x="4468511" y="629330"/>
                  </a:lnTo>
                  <a:lnTo>
                    <a:pt x="4160264" y="566843"/>
                  </a:lnTo>
                  <a:lnTo>
                    <a:pt x="3835011" y="497661"/>
                  </a:lnTo>
                  <a:lnTo>
                    <a:pt x="3492751" y="417321"/>
                  </a:lnTo>
                  <a:lnTo>
                    <a:pt x="3131359" y="330286"/>
                  </a:lnTo>
                  <a:lnTo>
                    <a:pt x="2988927" y="296811"/>
                  </a:lnTo>
                  <a:lnTo>
                    <a:pt x="2850748" y="263336"/>
                  </a:lnTo>
                  <a:lnTo>
                    <a:pt x="2716820" y="234325"/>
                  </a:lnTo>
                  <a:lnTo>
                    <a:pt x="2582892" y="205313"/>
                  </a:lnTo>
                  <a:lnTo>
                    <a:pt x="2453216" y="180765"/>
                  </a:lnTo>
                  <a:lnTo>
                    <a:pt x="2327792" y="156216"/>
                  </a:lnTo>
                  <a:lnTo>
                    <a:pt x="2204493" y="133900"/>
                  </a:lnTo>
                  <a:lnTo>
                    <a:pt x="2083321" y="113815"/>
                  </a:lnTo>
                  <a:lnTo>
                    <a:pt x="1966399" y="95961"/>
                  </a:lnTo>
                  <a:lnTo>
                    <a:pt x="1849478" y="80340"/>
                  </a:lnTo>
                  <a:lnTo>
                    <a:pt x="1628391" y="51328"/>
                  </a:lnTo>
                  <a:lnTo>
                    <a:pt x="1417933" y="31243"/>
                  </a:lnTo>
                  <a:lnTo>
                    <a:pt x="1220230" y="15621"/>
                  </a:lnTo>
                  <a:lnTo>
                    <a:pt x="1031031" y="4463"/>
                  </a:lnTo>
                  <a:lnTo>
                    <a:pt x="852459" y="0"/>
                  </a:lnTo>
                  <a:lnTo>
                    <a:pt x="684518" y="0"/>
                  </a:lnTo>
                  <a:lnTo>
                    <a:pt x="527207" y="4463"/>
                  </a:lnTo>
                  <a:lnTo>
                    <a:pt x="380524" y="11158"/>
                  </a:lnTo>
                  <a:lnTo>
                    <a:pt x="244471" y="22316"/>
                  </a:lnTo>
                  <a:lnTo>
                    <a:pt x="116921" y="35706"/>
                  </a:lnTo>
                  <a:lnTo>
                    <a:pt x="0" y="53560"/>
                  </a:lnTo>
                  <a:lnTo>
                    <a:pt x="163689" y="73645"/>
                  </a:lnTo>
                  <a:lnTo>
                    <a:pt x="333756" y="95961"/>
                  </a:lnTo>
                  <a:lnTo>
                    <a:pt x="510201" y="124973"/>
                  </a:lnTo>
                  <a:lnTo>
                    <a:pt x="693023" y="156216"/>
                  </a:lnTo>
                  <a:lnTo>
                    <a:pt x="882222" y="194155"/>
                  </a:lnTo>
                  <a:lnTo>
                    <a:pt x="1077799" y="234325"/>
                  </a:lnTo>
                  <a:lnTo>
                    <a:pt x="1281880" y="278958"/>
                  </a:lnTo>
                  <a:lnTo>
                    <a:pt x="1490212" y="330286"/>
                  </a:lnTo>
                  <a:lnTo>
                    <a:pt x="1866485" y="421785"/>
                  </a:lnTo>
                  <a:lnTo>
                    <a:pt x="2223626" y="502124"/>
                  </a:lnTo>
                  <a:lnTo>
                    <a:pt x="2559508" y="575770"/>
                  </a:lnTo>
                  <a:lnTo>
                    <a:pt x="2723198" y="607013"/>
                  </a:lnTo>
                  <a:lnTo>
                    <a:pt x="2878384" y="638256"/>
                  </a:lnTo>
                  <a:lnTo>
                    <a:pt x="3031444" y="667268"/>
                  </a:lnTo>
                  <a:lnTo>
                    <a:pt x="3180253" y="691816"/>
                  </a:lnTo>
                  <a:lnTo>
                    <a:pt x="3324810" y="716365"/>
                  </a:lnTo>
                  <a:lnTo>
                    <a:pt x="3465115" y="738681"/>
                  </a:lnTo>
                  <a:lnTo>
                    <a:pt x="3601169" y="756535"/>
                  </a:lnTo>
                  <a:lnTo>
                    <a:pt x="3732971" y="774388"/>
                  </a:lnTo>
                  <a:lnTo>
                    <a:pt x="3860521" y="790010"/>
                  </a:lnTo>
                  <a:lnTo>
                    <a:pt x="3985945" y="805631"/>
                  </a:lnTo>
                  <a:lnTo>
                    <a:pt x="4107118" y="816790"/>
                  </a:lnTo>
                  <a:lnTo>
                    <a:pt x="4224039" y="825716"/>
                  </a:lnTo>
                  <a:lnTo>
                    <a:pt x="4336709" y="834643"/>
                  </a:lnTo>
                  <a:lnTo>
                    <a:pt x="4447252" y="841338"/>
                  </a:lnTo>
                  <a:lnTo>
                    <a:pt x="4555670" y="845801"/>
                  </a:lnTo>
                  <a:lnTo>
                    <a:pt x="4659836" y="850265"/>
                  </a:lnTo>
                  <a:lnTo>
                    <a:pt x="4759750" y="850265"/>
                  </a:lnTo>
                  <a:lnTo>
                    <a:pt x="4857539" y="850265"/>
                  </a:lnTo>
                  <a:lnTo>
                    <a:pt x="4953202" y="848033"/>
                  </a:lnTo>
                  <a:lnTo>
                    <a:pt x="5044613" y="845801"/>
                  </a:lnTo>
                  <a:lnTo>
                    <a:pt x="5133898" y="841338"/>
                  </a:lnTo>
                  <a:lnTo>
                    <a:pt x="5221057" y="834643"/>
                  </a:lnTo>
                  <a:lnTo>
                    <a:pt x="5306091" y="825716"/>
                  </a:lnTo>
                  <a:lnTo>
                    <a:pt x="5386873" y="816790"/>
                  </a:lnTo>
                  <a:lnTo>
                    <a:pt x="5467654" y="807863"/>
                  </a:lnTo>
                  <a:lnTo>
                    <a:pt x="5544185" y="79670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59" name="Freeform 22"/>
            <p:cNvSpPr/>
            <p:nvPr/>
          </p:nvSpPr>
          <p:spPr>
            <a:xfrm>
              <a:off x="2828160" y="1708920"/>
              <a:ext cx="5468400" cy="773640"/>
            </a:xfrm>
            <a:custGeom>
              <a:avLst/>
              <a:gdLst>
                <a:gd name="textAreaLeft" fmla="*/ 0 w 5468400"/>
                <a:gd name="textAreaRight" fmla="*/ 1968703200 w 5468400"/>
                <a:gd name="textAreaTop" fmla="*/ 0 h 773640"/>
                <a:gd name="textAreaBottom" fmla="*/ 278663400 h 773640"/>
              </a:gdLst>
              <a:ahLst/>
              <a:rect l="textAreaLeft" t="textAreaTop" r="textAreaRight" b="textAreaBottom"/>
              <a:pathLst>
                <a:path w="5468620" h="774065">
                  <a:moveTo>
                    <a:pt x="0" y="78075"/>
                  </a:moveTo>
                  <a:lnTo>
                    <a:pt x="19136" y="73614"/>
                  </a:lnTo>
                  <a:lnTo>
                    <a:pt x="76544" y="62460"/>
                  </a:lnTo>
                  <a:lnTo>
                    <a:pt x="174349" y="46845"/>
                  </a:lnTo>
                  <a:lnTo>
                    <a:pt x="238136" y="37922"/>
                  </a:lnTo>
                  <a:lnTo>
                    <a:pt x="312553" y="28999"/>
                  </a:lnTo>
                  <a:lnTo>
                    <a:pt x="395476" y="22307"/>
                  </a:lnTo>
                  <a:lnTo>
                    <a:pt x="491155" y="15615"/>
                  </a:lnTo>
                  <a:lnTo>
                    <a:pt x="595340" y="8922"/>
                  </a:lnTo>
                  <a:lnTo>
                    <a:pt x="712281" y="4461"/>
                  </a:lnTo>
                  <a:lnTo>
                    <a:pt x="839854" y="2230"/>
                  </a:lnTo>
                  <a:lnTo>
                    <a:pt x="978058" y="0"/>
                  </a:lnTo>
                  <a:lnTo>
                    <a:pt x="1126893" y="2230"/>
                  </a:lnTo>
                  <a:lnTo>
                    <a:pt x="1286359" y="6692"/>
                  </a:lnTo>
                  <a:lnTo>
                    <a:pt x="1458582" y="15615"/>
                  </a:lnTo>
                  <a:lnTo>
                    <a:pt x="1641436" y="26768"/>
                  </a:lnTo>
                  <a:lnTo>
                    <a:pt x="1834922" y="44614"/>
                  </a:lnTo>
                  <a:lnTo>
                    <a:pt x="2041165" y="64691"/>
                  </a:lnTo>
                  <a:lnTo>
                    <a:pt x="2260164" y="89229"/>
                  </a:lnTo>
                  <a:lnTo>
                    <a:pt x="2489795" y="118228"/>
                  </a:lnTo>
                  <a:lnTo>
                    <a:pt x="2732184" y="153920"/>
                  </a:lnTo>
                  <a:lnTo>
                    <a:pt x="2985203" y="194073"/>
                  </a:lnTo>
                  <a:lnTo>
                    <a:pt x="3250980" y="240919"/>
                  </a:lnTo>
                  <a:lnTo>
                    <a:pt x="3529514" y="296687"/>
                  </a:lnTo>
                  <a:lnTo>
                    <a:pt x="3820805" y="356917"/>
                  </a:lnTo>
                  <a:lnTo>
                    <a:pt x="4124853" y="423839"/>
                  </a:lnTo>
                  <a:lnTo>
                    <a:pt x="4441659" y="499684"/>
                  </a:lnTo>
                  <a:lnTo>
                    <a:pt x="4771222" y="582221"/>
                  </a:lnTo>
                  <a:lnTo>
                    <a:pt x="5113542" y="673681"/>
                  </a:lnTo>
                  <a:lnTo>
                    <a:pt x="5468620" y="774065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60" name="Freeform 26"/>
            <p:cNvSpPr/>
            <p:nvPr/>
          </p:nvSpPr>
          <p:spPr>
            <a:xfrm>
              <a:off x="5609520" y="1695600"/>
              <a:ext cx="3307320" cy="651240"/>
            </a:xfrm>
            <a:custGeom>
              <a:avLst/>
              <a:gdLst>
                <a:gd name="textAreaLeft" fmla="*/ 0 w 3307320"/>
                <a:gd name="textAreaRight" fmla="*/ 1190777400 w 3307320"/>
                <a:gd name="textAreaTop" fmla="*/ 0 h 651240"/>
                <a:gd name="textAreaBottom" fmla="*/ 234543600 h 651240"/>
              </a:gdLst>
              <a:ahLst/>
              <a:rect l="textAreaLeft" t="textAreaTop" r="textAreaRight" b="textAreaBottom"/>
              <a:pathLst>
                <a:path w="3307715" h="651510">
                  <a:moveTo>
                    <a:pt x="0" y="651510"/>
                  </a:moveTo>
                  <a:lnTo>
                    <a:pt x="95660" y="624736"/>
                  </a:lnTo>
                  <a:lnTo>
                    <a:pt x="357131" y="555568"/>
                  </a:lnTo>
                  <a:lnTo>
                    <a:pt x="537822" y="508713"/>
                  </a:lnTo>
                  <a:lnTo>
                    <a:pt x="746149" y="457396"/>
                  </a:lnTo>
                  <a:lnTo>
                    <a:pt x="977859" y="401616"/>
                  </a:lnTo>
                  <a:lnTo>
                    <a:pt x="1226575" y="341373"/>
                  </a:lnTo>
                  <a:lnTo>
                    <a:pt x="1490172" y="283362"/>
                  </a:lnTo>
                  <a:lnTo>
                    <a:pt x="1760146" y="225351"/>
                  </a:lnTo>
                  <a:lnTo>
                    <a:pt x="2036497" y="171802"/>
                  </a:lnTo>
                  <a:lnTo>
                    <a:pt x="2310723" y="120485"/>
                  </a:lnTo>
                  <a:lnTo>
                    <a:pt x="2446773" y="98173"/>
                  </a:lnTo>
                  <a:lnTo>
                    <a:pt x="2578572" y="75861"/>
                  </a:lnTo>
                  <a:lnTo>
                    <a:pt x="2710370" y="58011"/>
                  </a:lnTo>
                  <a:lnTo>
                    <a:pt x="2837917" y="40162"/>
                  </a:lnTo>
                  <a:lnTo>
                    <a:pt x="2963338" y="26774"/>
                  </a:lnTo>
                  <a:lnTo>
                    <a:pt x="3082382" y="15618"/>
                  </a:lnTo>
                  <a:lnTo>
                    <a:pt x="3197174" y="6694"/>
                  </a:lnTo>
                  <a:lnTo>
                    <a:pt x="3307715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 useBgFill="1">
          <p:nvSpPr>
            <p:cNvPr id="61" name="Freeform 10"/>
            <p:cNvSpPr/>
            <p:nvPr/>
          </p:nvSpPr>
          <p:spPr>
            <a:xfrm>
              <a:off x="21132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3140506800 w 8723160"/>
                <a:gd name="textAreaTop" fmla="*/ 0 h 1329480"/>
                <a:gd name="textAreaBottom" fmla="*/ 478688400 h 1329480"/>
              </a:gdLst>
              <a:ahLst/>
              <a:rect l="textAreaLeft" t="textAreaTop" r="textAreaRight" b="textAreaBottom"/>
              <a:pathLst>
                <a:path w="8723630" h="1329690">
                  <a:moveTo>
                    <a:pt x="8719372" y="571142"/>
                  </a:moveTo>
                  <a:lnTo>
                    <a:pt x="8638480" y="604607"/>
                  </a:lnTo>
                  <a:lnTo>
                    <a:pt x="8557587" y="635842"/>
                  </a:lnTo>
                  <a:lnTo>
                    <a:pt x="8472437" y="664845"/>
                  </a:lnTo>
                  <a:lnTo>
                    <a:pt x="8385158" y="691617"/>
                  </a:lnTo>
                  <a:lnTo>
                    <a:pt x="8295751" y="718390"/>
                  </a:lnTo>
                  <a:lnTo>
                    <a:pt x="8202086" y="742931"/>
                  </a:lnTo>
                  <a:lnTo>
                    <a:pt x="8106292" y="763010"/>
                  </a:lnTo>
                  <a:lnTo>
                    <a:pt x="8006240" y="783089"/>
                  </a:lnTo>
                  <a:lnTo>
                    <a:pt x="7901931" y="800937"/>
                  </a:lnTo>
                  <a:lnTo>
                    <a:pt x="7793365" y="814324"/>
                  </a:lnTo>
                  <a:lnTo>
                    <a:pt x="7680541" y="827710"/>
                  </a:lnTo>
                  <a:lnTo>
                    <a:pt x="7563460" y="836634"/>
                  </a:lnTo>
                  <a:lnTo>
                    <a:pt x="7442121" y="845558"/>
                  </a:lnTo>
                  <a:lnTo>
                    <a:pt x="7314395" y="850020"/>
                  </a:lnTo>
                  <a:lnTo>
                    <a:pt x="7182413" y="850020"/>
                  </a:lnTo>
                  <a:lnTo>
                    <a:pt x="7044044" y="847789"/>
                  </a:lnTo>
                  <a:lnTo>
                    <a:pt x="6899289" y="843327"/>
                  </a:lnTo>
                  <a:lnTo>
                    <a:pt x="6750276" y="836634"/>
                  </a:lnTo>
                  <a:lnTo>
                    <a:pt x="6594877" y="825479"/>
                  </a:lnTo>
                  <a:lnTo>
                    <a:pt x="6430963" y="809862"/>
                  </a:lnTo>
                  <a:lnTo>
                    <a:pt x="6260663" y="792013"/>
                  </a:lnTo>
                  <a:lnTo>
                    <a:pt x="6083976" y="769703"/>
                  </a:lnTo>
                  <a:lnTo>
                    <a:pt x="5900903" y="745162"/>
                  </a:lnTo>
                  <a:lnTo>
                    <a:pt x="5709316" y="716159"/>
                  </a:lnTo>
                  <a:lnTo>
                    <a:pt x="5509213" y="682693"/>
                  </a:lnTo>
                  <a:lnTo>
                    <a:pt x="5302724" y="644766"/>
                  </a:lnTo>
                  <a:lnTo>
                    <a:pt x="5085591" y="602376"/>
                  </a:lnTo>
                  <a:lnTo>
                    <a:pt x="4862072" y="557756"/>
                  </a:lnTo>
                  <a:lnTo>
                    <a:pt x="4627909" y="506442"/>
                  </a:lnTo>
                  <a:lnTo>
                    <a:pt x="4387360" y="452898"/>
                  </a:lnTo>
                  <a:lnTo>
                    <a:pt x="4136167" y="394891"/>
                  </a:lnTo>
                  <a:lnTo>
                    <a:pt x="3874331" y="330191"/>
                  </a:lnTo>
                  <a:lnTo>
                    <a:pt x="3614623" y="267723"/>
                  </a:lnTo>
                  <a:lnTo>
                    <a:pt x="3363430" y="214178"/>
                  </a:lnTo>
                  <a:lnTo>
                    <a:pt x="3122881" y="165096"/>
                  </a:lnTo>
                  <a:lnTo>
                    <a:pt x="2892975" y="124937"/>
                  </a:lnTo>
                  <a:lnTo>
                    <a:pt x="2673714" y="91472"/>
                  </a:lnTo>
                  <a:lnTo>
                    <a:pt x="2462967" y="62469"/>
                  </a:lnTo>
                  <a:lnTo>
                    <a:pt x="2262864" y="40158"/>
                  </a:lnTo>
                  <a:lnTo>
                    <a:pt x="2073405" y="22310"/>
                  </a:lnTo>
                  <a:lnTo>
                    <a:pt x="1890333" y="11155"/>
                  </a:lnTo>
                  <a:lnTo>
                    <a:pt x="1720032" y="2231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2"/>
                  </a:lnTo>
                  <a:lnTo>
                    <a:pt x="1121853" y="11155"/>
                  </a:lnTo>
                  <a:lnTo>
                    <a:pt x="994128" y="22310"/>
                  </a:lnTo>
                  <a:lnTo>
                    <a:pt x="874918" y="33465"/>
                  </a:lnTo>
                  <a:lnTo>
                    <a:pt x="762094" y="49083"/>
                  </a:lnTo>
                  <a:lnTo>
                    <a:pt x="659913" y="64700"/>
                  </a:lnTo>
                  <a:lnTo>
                    <a:pt x="564120" y="82548"/>
                  </a:lnTo>
                  <a:lnTo>
                    <a:pt x="478969" y="102627"/>
                  </a:lnTo>
                  <a:lnTo>
                    <a:pt x="398077" y="120475"/>
                  </a:lnTo>
                  <a:lnTo>
                    <a:pt x="327828" y="140554"/>
                  </a:lnTo>
                  <a:lnTo>
                    <a:pt x="263965" y="160634"/>
                  </a:lnTo>
                  <a:lnTo>
                    <a:pt x="206489" y="178482"/>
                  </a:lnTo>
                  <a:lnTo>
                    <a:pt x="157528" y="196330"/>
                  </a:lnTo>
                  <a:lnTo>
                    <a:pt x="114953" y="214178"/>
                  </a:lnTo>
                  <a:lnTo>
                    <a:pt x="51090" y="240951"/>
                  </a:lnTo>
                  <a:lnTo>
                    <a:pt x="12773" y="261030"/>
                  </a:lnTo>
                  <a:lnTo>
                    <a:pt x="0" y="267723"/>
                  </a:lnTo>
                  <a:lnTo>
                    <a:pt x="0" y="1329690"/>
                  </a:lnTo>
                  <a:lnTo>
                    <a:pt x="8719372" y="1329690"/>
                  </a:lnTo>
                  <a:lnTo>
                    <a:pt x="8723630" y="1322997"/>
                  </a:lnTo>
                  <a:lnTo>
                    <a:pt x="8723630" y="568911"/>
                  </a:lnTo>
                  <a:lnTo>
                    <a:pt x="8719372" y="57114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</p:grpSp>
      <p:sp>
        <p:nvSpPr>
          <p:cNvPr id="62" name="Rounded Rectangle 13"/>
          <p:cNvSpPr/>
          <p:nvPr/>
        </p:nvSpPr>
        <p:spPr>
          <a:xfrm>
            <a:off x="228600" y="228600"/>
            <a:ext cx="8695440" cy="473616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4e1"/>
              </a:gs>
              <a:gs pos="100000">
                <a:srgbClr val="83d2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ndara"/>
              <a:ea typeface="Candara"/>
            </a:endParaRPr>
          </a:p>
        </p:txBody>
      </p:sp>
      <p:sp>
        <p:nvSpPr>
          <p:cNvPr id="63" name="Freeform 14"/>
          <p:cNvSpPr/>
          <p:nvPr/>
        </p:nvSpPr>
        <p:spPr>
          <a:xfrm>
            <a:off x="6047640" y="4203720"/>
            <a:ext cx="2875680" cy="713520"/>
          </a:xfrm>
          <a:custGeom>
            <a:avLst/>
            <a:gdLst>
              <a:gd name="textAreaLeft" fmla="*/ 0 w 2875680"/>
              <a:gd name="textAreaRight" fmla="*/ 1035329400 w 2875680"/>
              <a:gd name="textAreaTop" fmla="*/ 0 h 713520"/>
              <a:gd name="textAreaBottom" fmla="*/ 256946400 h 713520"/>
            </a:gdLst>
            <a:ahLst/>
            <a:rect l="textAreaLeft" t="textAreaTop" r="textAreaRight" b="textAreaBottom"/>
            <a:pathLst>
              <a:path w="2875915" h="713740">
                <a:moveTo>
                  <a:pt x="2869538" y="0"/>
                </a:moveTo>
                <a:lnTo>
                  <a:pt x="2748379" y="20074"/>
                </a:lnTo>
                <a:lnTo>
                  <a:pt x="2625096" y="42378"/>
                </a:lnTo>
                <a:lnTo>
                  <a:pt x="2499686" y="66913"/>
                </a:lnTo>
                <a:lnTo>
                  <a:pt x="2370026" y="91448"/>
                </a:lnTo>
                <a:lnTo>
                  <a:pt x="2238239" y="120444"/>
                </a:lnTo>
                <a:lnTo>
                  <a:pt x="2102202" y="149439"/>
                </a:lnTo>
                <a:lnTo>
                  <a:pt x="1964039" y="182896"/>
                </a:lnTo>
                <a:lnTo>
                  <a:pt x="1821625" y="216352"/>
                </a:lnTo>
                <a:lnTo>
                  <a:pt x="1564428" y="281035"/>
                </a:lnTo>
                <a:lnTo>
                  <a:pt x="1313610" y="339027"/>
                </a:lnTo>
                <a:lnTo>
                  <a:pt x="1073419" y="392557"/>
                </a:lnTo>
                <a:lnTo>
                  <a:pt x="841731" y="443857"/>
                </a:lnTo>
                <a:lnTo>
                  <a:pt x="620670" y="488466"/>
                </a:lnTo>
                <a:lnTo>
                  <a:pt x="405985" y="528614"/>
                </a:lnTo>
                <a:lnTo>
                  <a:pt x="199804" y="566531"/>
                </a:lnTo>
                <a:lnTo>
                  <a:pt x="0" y="599988"/>
                </a:lnTo>
                <a:lnTo>
                  <a:pt x="138162" y="620062"/>
                </a:lnTo>
                <a:lnTo>
                  <a:pt x="269949" y="637905"/>
                </a:lnTo>
                <a:lnTo>
                  <a:pt x="397484" y="653518"/>
                </a:lnTo>
                <a:lnTo>
                  <a:pt x="522893" y="666901"/>
                </a:lnTo>
                <a:lnTo>
                  <a:pt x="644051" y="680283"/>
                </a:lnTo>
                <a:lnTo>
                  <a:pt x="760959" y="689205"/>
                </a:lnTo>
                <a:lnTo>
                  <a:pt x="873614" y="698127"/>
                </a:lnTo>
                <a:lnTo>
                  <a:pt x="984145" y="704818"/>
                </a:lnTo>
                <a:lnTo>
                  <a:pt x="1092550" y="709279"/>
                </a:lnTo>
                <a:lnTo>
                  <a:pt x="1196703" y="711510"/>
                </a:lnTo>
                <a:lnTo>
                  <a:pt x="1296606" y="713740"/>
                </a:lnTo>
                <a:lnTo>
                  <a:pt x="1394383" y="713740"/>
                </a:lnTo>
                <a:lnTo>
                  <a:pt x="1490033" y="711510"/>
                </a:lnTo>
                <a:lnTo>
                  <a:pt x="1583559" y="709279"/>
                </a:lnTo>
                <a:lnTo>
                  <a:pt x="1672834" y="704818"/>
                </a:lnTo>
                <a:lnTo>
                  <a:pt x="1759983" y="698127"/>
                </a:lnTo>
                <a:lnTo>
                  <a:pt x="1842881" y="691436"/>
                </a:lnTo>
                <a:lnTo>
                  <a:pt x="1925779" y="682514"/>
                </a:lnTo>
                <a:lnTo>
                  <a:pt x="2004425" y="671362"/>
                </a:lnTo>
                <a:lnTo>
                  <a:pt x="2083072" y="660210"/>
                </a:lnTo>
                <a:lnTo>
                  <a:pt x="2157467" y="646827"/>
                </a:lnTo>
                <a:lnTo>
                  <a:pt x="2231863" y="633444"/>
                </a:lnTo>
                <a:lnTo>
                  <a:pt x="2302007" y="617831"/>
                </a:lnTo>
                <a:lnTo>
                  <a:pt x="2372151" y="602218"/>
                </a:lnTo>
                <a:lnTo>
                  <a:pt x="2440170" y="584375"/>
                </a:lnTo>
                <a:lnTo>
                  <a:pt x="2506063" y="566531"/>
                </a:lnTo>
                <a:lnTo>
                  <a:pt x="2569830" y="546457"/>
                </a:lnTo>
                <a:lnTo>
                  <a:pt x="2633598" y="526383"/>
                </a:lnTo>
                <a:lnTo>
                  <a:pt x="2754756" y="481775"/>
                </a:lnTo>
                <a:lnTo>
                  <a:pt x="2871663" y="434935"/>
                </a:lnTo>
                <a:lnTo>
                  <a:pt x="2875915" y="432705"/>
                </a:lnTo>
                <a:lnTo>
                  <a:pt x="2875915" y="0"/>
                </a:lnTo>
                <a:lnTo>
                  <a:pt x="2869538" y="0"/>
                </a:lnTo>
                <a:close/>
              </a:path>
            </a:pathLst>
          </a:custGeom>
          <a:solidFill>
            <a:schemeClr val="bg2">
              <a:alpha val="28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ndara"/>
              <a:ea typeface="Candara"/>
            </a:endParaRPr>
          </a:p>
        </p:txBody>
      </p:sp>
      <p:sp>
        <p:nvSpPr>
          <p:cNvPr id="64" name="Freeform 18"/>
          <p:cNvSpPr/>
          <p:nvPr/>
        </p:nvSpPr>
        <p:spPr>
          <a:xfrm>
            <a:off x="2619360" y="4075560"/>
            <a:ext cx="5544000" cy="849960"/>
          </a:xfrm>
          <a:custGeom>
            <a:avLst/>
            <a:gdLst>
              <a:gd name="textAreaLeft" fmla="*/ 0 w 5544000"/>
              <a:gd name="textAreaRight" fmla="*/ 1995906600 w 5544000"/>
              <a:gd name="textAreaTop" fmla="*/ 0 h 849960"/>
              <a:gd name="textAreaBottom" fmla="*/ 306095400 h 849960"/>
            </a:gdLst>
            <a:ahLst/>
            <a:rect l="textAreaLeft" t="textAreaTop" r="textAreaRight" b="textAreaBottom"/>
            <a:pathLst>
              <a:path w="5544185" h="850265">
                <a:moveTo>
                  <a:pt x="5544185" y="796705"/>
                </a:moveTo>
                <a:lnTo>
                  <a:pt x="5423012" y="781083"/>
                </a:lnTo>
                <a:lnTo>
                  <a:pt x="5297587" y="765461"/>
                </a:lnTo>
                <a:lnTo>
                  <a:pt x="5036109" y="727523"/>
                </a:lnTo>
                <a:lnTo>
                  <a:pt x="4759750" y="680658"/>
                </a:lnTo>
                <a:lnTo>
                  <a:pt x="4468511" y="629330"/>
                </a:lnTo>
                <a:lnTo>
                  <a:pt x="4160264" y="566843"/>
                </a:lnTo>
                <a:lnTo>
                  <a:pt x="3835011" y="497661"/>
                </a:lnTo>
                <a:lnTo>
                  <a:pt x="3492751" y="417321"/>
                </a:lnTo>
                <a:lnTo>
                  <a:pt x="3131359" y="330286"/>
                </a:lnTo>
                <a:lnTo>
                  <a:pt x="2988927" y="296811"/>
                </a:lnTo>
                <a:lnTo>
                  <a:pt x="2850748" y="263336"/>
                </a:lnTo>
                <a:lnTo>
                  <a:pt x="2716820" y="234325"/>
                </a:lnTo>
                <a:lnTo>
                  <a:pt x="2582892" y="205313"/>
                </a:lnTo>
                <a:lnTo>
                  <a:pt x="2453216" y="180765"/>
                </a:lnTo>
                <a:lnTo>
                  <a:pt x="2327792" y="156216"/>
                </a:lnTo>
                <a:lnTo>
                  <a:pt x="2204493" y="133900"/>
                </a:lnTo>
                <a:lnTo>
                  <a:pt x="2083321" y="113815"/>
                </a:lnTo>
                <a:lnTo>
                  <a:pt x="1966399" y="95961"/>
                </a:lnTo>
                <a:lnTo>
                  <a:pt x="1849478" y="80340"/>
                </a:lnTo>
                <a:lnTo>
                  <a:pt x="1628391" y="51328"/>
                </a:lnTo>
                <a:lnTo>
                  <a:pt x="1417933" y="31243"/>
                </a:lnTo>
                <a:lnTo>
                  <a:pt x="1220230" y="15621"/>
                </a:lnTo>
                <a:lnTo>
                  <a:pt x="1031031" y="4463"/>
                </a:lnTo>
                <a:lnTo>
                  <a:pt x="852459" y="0"/>
                </a:lnTo>
                <a:lnTo>
                  <a:pt x="684518" y="0"/>
                </a:lnTo>
                <a:lnTo>
                  <a:pt x="527207" y="4463"/>
                </a:lnTo>
                <a:lnTo>
                  <a:pt x="380524" y="11158"/>
                </a:lnTo>
                <a:lnTo>
                  <a:pt x="244471" y="22316"/>
                </a:lnTo>
                <a:lnTo>
                  <a:pt x="116921" y="35706"/>
                </a:lnTo>
                <a:lnTo>
                  <a:pt x="0" y="53560"/>
                </a:lnTo>
                <a:lnTo>
                  <a:pt x="163689" y="73645"/>
                </a:lnTo>
                <a:lnTo>
                  <a:pt x="333756" y="95961"/>
                </a:lnTo>
                <a:lnTo>
                  <a:pt x="510201" y="124973"/>
                </a:lnTo>
                <a:lnTo>
                  <a:pt x="693023" y="156216"/>
                </a:lnTo>
                <a:lnTo>
                  <a:pt x="882222" y="194155"/>
                </a:lnTo>
                <a:lnTo>
                  <a:pt x="1077799" y="234325"/>
                </a:lnTo>
                <a:lnTo>
                  <a:pt x="1281880" y="278958"/>
                </a:lnTo>
                <a:lnTo>
                  <a:pt x="1490212" y="330286"/>
                </a:lnTo>
                <a:lnTo>
                  <a:pt x="1866485" y="421785"/>
                </a:lnTo>
                <a:lnTo>
                  <a:pt x="2223626" y="502124"/>
                </a:lnTo>
                <a:lnTo>
                  <a:pt x="2559508" y="575770"/>
                </a:lnTo>
                <a:lnTo>
                  <a:pt x="2723198" y="607013"/>
                </a:lnTo>
                <a:lnTo>
                  <a:pt x="2878384" y="638256"/>
                </a:lnTo>
                <a:lnTo>
                  <a:pt x="3031444" y="667268"/>
                </a:lnTo>
                <a:lnTo>
                  <a:pt x="3180253" y="691816"/>
                </a:lnTo>
                <a:lnTo>
                  <a:pt x="3324810" y="716365"/>
                </a:lnTo>
                <a:lnTo>
                  <a:pt x="3465115" y="738681"/>
                </a:lnTo>
                <a:lnTo>
                  <a:pt x="3601169" y="756535"/>
                </a:lnTo>
                <a:lnTo>
                  <a:pt x="3732971" y="774388"/>
                </a:lnTo>
                <a:lnTo>
                  <a:pt x="3860521" y="790010"/>
                </a:lnTo>
                <a:lnTo>
                  <a:pt x="3985945" y="805631"/>
                </a:lnTo>
                <a:lnTo>
                  <a:pt x="4107118" y="816790"/>
                </a:lnTo>
                <a:lnTo>
                  <a:pt x="4224039" y="825716"/>
                </a:lnTo>
                <a:lnTo>
                  <a:pt x="4336709" y="834643"/>
                </a:lnTo>
                <a:lnTo>
                  <a:pt x="4447252" y="841338"/>
                </a:lnTo>
                <a:lnTo>
                  <a:pt x="4555670" y="845801"/>
                </a:lnTo>
                <a:lnTo>
                  <a:pt x="4659836" y="850265"/>
                </a:lnTo>
                <a:lnTo>
                  <a:pt x="4759750" y="850265"/>
                </a:lnTo>
                <a:lnTo>
                  <a:pt x="4857539" y="850265"/>
                </a:lnTo>
                <a:lnTo>
                  <a:pt x="4953202" y="848033"/>
                </a:lnTo>
                <a:lnTo>
                  <a:pt x="5044613" y="845801"/>
                </a:lnTo>
                <a:lnTo>
                  <a:pt x="5133898" y="841338"/>
                </a:lnTo>
                <a:lnTo>
                  <a:pt x="5221057" y="834643"/>
                </a:lnTo>
                <a:lnTo>
                  <a:pt x="5306091" y="825716"/>
                </a:lnTo>
                <a:lnTo>
                  <a:pt x="5386873" y="816790"/>
                </a:lnTo>
                <a:lnTo>
                  <a:pt x="5467654" y="807863"/>
                </a:lnTo>
                <a:lnTo>
                  <a:pt x="5544185" y="796705"/>
                </a:lnTo>
                <a:close/>
              </a:path>
            </a:pathLst>
          </a:custGeom>
          <a:solidFill>
            <a:schemeClr val="bg2">
              <a:alpha val="39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ndara"/>
              <a:ea typeface="Candara"/>
            </a:endParaRPr>
          </a:p>
        </p:txBody>
      </p:sp>
      <p:sp>
        <p:nvSpPr>
          <p:cNvPr id="65" name="Freeform 22"/>
          <p:cNvSpPr/>
          <p:nvPr/>
        </p:nvSpPr>
        <p:spPr>
          <a:xfrm>
            <a:off x="2828880" y="4087440"/>
            <a:ext cx="5467680" cy="773640"/>
          </a:xfrm>
          <a:custGeom>
            <a:avLst/>
            <a:gdLst>
              <a:gd name="textAreaLeft" fmla="*/ 0 w 5467680"/>
              <a:gd name="textAreaRight" fmla="*/ 1968474600 w 5467680"/>
              <a:gd name="textAreaTop" fmla="*/ 0 h 773640"/>
              <a:gd name="textAreaBottom" fmla="*/ 278663400 h 773640"/>
            </a:gdLst>
            <a:ahLst/>
            <a:rect l="textAreaLeft" t="textAreaTop" r="textAreaRight" b="textAreaBottom"/>
            <a:pathLst>
              <a:path w="5467985" h="774065">
                <a:moveTo>
                  <a:pt x="0" y="78075"/>
                </a:moveTo>
                <a:lnTo>
                  <a:pt x="19133" y="73614"/>
                </a:lnTo>
                <a:lnTo>
                  <a:pt x="76534" y="62460"/>
                </a:lnTo>
                <a:lnTo>
                  <a:pt x="174329" y="46845"/>
                </a:lnTo>
                <a:lnTo>
                  <a:pt x="238108" y="37922"/>
                </a:lnTo>
                <a:lnTo>
                  <a:pt x="312517" y="28999"/>
                </a:lnTo>
                <a:lnTo>
                  <a:pt x="395429" y="22307"/>
                </a:lnTo>
                <a:lnTo>
                  <a:pt x="491098" y="15615"/>
                </a:lnTo>
                <a:lnTo>
                  <a:pt x="595270" y="8922"/>
                </a:lnTo>
                <a:lnTo>
                  <a:pt x="712198" y="4461"/>
                </a:lnTo>
                <a:lnTo>
                  <a:pt x="839756" y="2230"/>
                </a:lnTo>
                <a:lnTo>
                  <a:pt x="977944" y="0"/>
                </a:lnTo>
                <a:lnTo>
                  <a:pt x="1126761" y="2230"/>
                </a:lnTo>
                <a:lnTo>
                  <a:pt x="1286209" y="6692"/>
                </a:lnTo>
                <a:lnTo>
                  <a:pt x="1458411" y="15615"/>
                </a:lnTo>
                <a:lnTo>
                  <a:pt x="1641245" y="26768"/>
                </a:lnTo>
                <a:lnTo>
                  <a:pt x="1834708" y="44614"/>
                </a:lnTo>
                <a:lnTo>
                  <a:pt x="2040927" y="64691"/>
                </a:lnTo>
                <a:lnTo>
                  <a:pt x="2259902" y="89229"/>
                </a:lnTo>
                <a:lnTo>
                  <a:pt x="2489506" y="118228"/>
                </a:lnTo>
                <a:lnTo>
                  <a:pt x="2731866" y="153920"/>
                </a:lnTo>
                <a:lnTo>
                  <a:pt x="2984855" y="194073"/>
                </a:lnTo>
                <a:lnTo>
                  <a:pt x="3250601" y="240919"/>
                </a:lnTo>
                <a:lnTo>
                  <a:pt x="3529103" y="296687"/>
                </a:lnTo>
                <a:lnTo>
                  <a:pt x="3820361" y="356917"/>
                </a:lnTo>
                <a:lnTo>
                  <a:pt x="4124374" y="423839"/>
                </a:lnTo>
                <a:lnTo>
                  <a:pt x="4441143" y="499684"/>
                </a:lnTo>
                <a:lnTo>
                  <a:pt x="4770668" y="582221"/>
                </a:lnTo>
                <a:lnTo>
                  <a:pt x="5112948" y="673681"/>
                </a:lnTo>
                <a:lnTo>
                  <a:pt x="5467985" y="774065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ndara"/>
              <a:ea typeface="Candara"/>
            </a:endParaRPr>
          </a:p>
        </p:txBody>
      </p:sp>
      <p:sp>
        <p:nvSpPr>
          <p:cNvPr id="66" name="Freeform 26"/>
          <p:cNvSpPr/>
          <p:nvPr/>
        </p:nvSpPr>
        <p:spPr>
          <a:xfrm>
            <a:off x="5609520" y="4074120"/>
            <a:ext cx="3307320" cy="651240"/>
          </a:xfrm>
          <a:custGeom>
            <a:avLst/>
            <a:gdLst>
              <a:gd name="textAreaLeft" fmla="*/ 0 w 3307320"/>
              <a:gd name="textAreaRight" fmla="*/ 1190777400 w 3307320"/>
              <a:gd name="textAreaTop" fmla="*/ 0 h 651240"/>
              <a:gd name="textAreaBottom" fmla="*/ 234543600 h 651240"/>
            </a:gdLst>
            <a:ahLst/>
            <a:rect l="textAreaLeft" t="textAreaTop" r="textAreaRight" b="textAreaBottom"/>
            <a:pathLst>
              <a:path w="3307715" h="651510">
                <a:moveTo>
                  <a:pt x="0" y="651510"/>
                </a:moveTo>
                <a:lnTo>
                  <a:pt x="95660" y="624736"/>
                </a:lnTo>
                <a:lnTo>
                  <a:pt x="357131" y="555568"/>
                </a:lnTo>
                <a:lnTo>
                  <a:pt x="537822" y="508713"/>
                </a:lnTo>
                <a:lnTo>
                  <a:pt x="746149" y="457396"/>
                </a:lnTo>
                <a:lnTo>
                  <a:pt x="977859" y="401616"/>
                </a:lnTo>
                <a:lnTo>
                  <a:pt x="1226575" y="341373"/>
                </a:lnTo>
                <a:lnTo>
                  <a:pt x="1490172" y="283362"/>
                </a:lnTo>
                <a:lnTo>
                  <a:pt x="1760146" y="225351"/>
                </a:lnTo>
                <a:lnTo>
                  <a:pt x="2036497" y="171802"/>
                </a:lnTo>
                <a:lnTo>
                  <a:pt x="2310723" y="120485"/>
                </a:lnTo>
                <a:lnTo>
                  <a:pt x="2446773" y="98173"/>
                </a:lnTo>
                <a:lnTo>
                  <a:pt x="2578572" y="75861"/>
                </a:lnTo>
                <a:lnTo>
                  <a:pt x="2710370" y="58011"/>
                </a:lnTo>
                <a:lnTo>
                  <a:pt x="2837917" y="40162"/>
                </a:lnTo>
                <a:lnTo>
                  <a:pt x="2963338" y="26774"/>
                </a:lnTo>
                <a:lnTo>
                  <a:pt x="3082382" y="15618"/>
                </a:lnTo>
                <a:lnTo>
                  <a:pt x="3197174" y="6694"/>
                </a:lnTo>
                <a:lnTo>
                  <a:pt x="3307715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ndara"/>
              <a:ea typeface="Candara"/>
            </a:endParaRPr>
          </a:p>
        </p:txBody>
      </p:sp>
      <p:sp useBgFill="1">
        <p:nvSpPr>
          <p:cNvPr id="67" name="Freeform 10"/>
          <p:cNvSpPr/>
          <p:nvPr/>
        </p:nvSpPr>
        <p:spPr>
          <a:xfrm>
            <a:off x="211320" y="4058280"/>
            <a:ext cx="8723160" cy="1329840"/>
          </a:xfrm>
          <a:custGeom>
            <a:avLst/>
            <a:gdLst>
              <a:gd name="textAreaLeft" fmla="*/ 0 w 8723160"/>
              <a:gd name="textAreaRight" fmla="*/ 3140506800 w 8723160"/>
              <a:gd name="textAreaTop" fmla="*/ 0 h 1329840"/>
              <a:gd name="textAreaBottom" fmla="*/ 478917000 h 1329840"/>
            </a:gdLst>
            <a:ahLst/>
            <a:rect l="textAreaLeft" t="textAreaTop" r="textAreaRight" b="textAreaBottom"/>
            <a:pathLst>
              <a:path w="8723630" h="1330325">
                <a:moveTo>
                  <a:pt x="8719372" y="571414"/>
                </a:moveTo>
                <a:lnTo>
                  <a:pt x="8638480" y="604896"/>
                </a:lnTo>
                <a:lnTo>
                  <a:pt x="8557587" y="636145"/>
                </a:lnTo>
                <a:lnTo>
                  <a:pt x="8472437" y="665162"/>
                </a:lnTo>
                <a:lnTo>
                  <a:pt x="8385158" y="691947"/>
                </a:lnTo>
                <a:lnTo>
                  <a:pt x="8295751" y="718732"/>
                </a:lnTo>
                <a:lnTo>
                  <a:pt x="8202086" y="743285"/>
                </a:lnTo>
                <a:lnTo>
                  <a:pt x="8106292" y="763374"/>
                </a:lnTo>
                <a:lnTo>
                  <a:pt x="8006240" y="783463"/>
                </a:lnTo>
                <a:lnTo>
                  <a:pt x="7901931" y="801319"/>
                </a:lnTo>
                <a:lnTo>
                  <a:pt x="7793365" y="814712"/>
                </a:lnTo>
                <a:lnTo>
                  <a:pt x="7680541" y="828104"/>
                </a:lnTo>
                <a:lnTo>
                  <a:pt x="7563460" y="837033"/>
                </a:lnTo>
                <a:lnTo>
                  <a:pt x="7442121" y="845961"/>
                </a:lnTo>
                <a:lnTo>
                  <a:pt x="7314395" y="850425"/>
                </a:lnTo>
                <a:lnTo>
                  <a:pt x="7182413" y="850425"/>
                </a:lnTo>
                <a:lnTo>
                  <a:pt x="7044044" y="848193"/>
                </a:lnTo>
                <a:lnTo>
                  <a:pt x="6899289" y="843729"/>
                </a:lnTo>
                <a:lnTo>
                  <a:pt x="6750276" y="837033"/>
                </a:lnTo>
                <a:lnTo>
                  <a:pt x="6594877" y="825872"/>
                </a:lnTo>
                <a:lnTo>
                  <a:pt x="6430963" y="810248"/>
                </a:lnTo>
                <a:lnTo>
                  <a:pt x="6260663" y="792391"/>
                </a:lnTo>
                <a:lnTo>
                  <a:pt x="6083976" y="770070"/>
                </a:lnTo>
                <a:lnTo>
                  <a:pt x="5900903" y="745517"/>
                </a:lnTo>
                <a:lnTo>
                  <a:pt x="5709316" y="716500"/>
                </a:lnTo>
                <a:lnTo>
                  <a:pt x="5509213" y="683019"/>
                </a:lnTo>
                <a:lnTo>
                  <a:pt x="5302724" y="645073"/>
                </a:lnTo>
                <a:lnTo>
                  <a:pt x="5085591" y="602664"/>
                </a:lnTo>
                <a:lnTo>
                  <a:pt x="4862072" y="558022"/>
                </a:lnTo>
                <a:lnTo>
                  <a:pt x="4627909" y="506684"/>
                </a:lnTo>
                <a:lnTo>
                  <a:pt x="4387360" y="453114"/>
                </a:lnTo>
                <a:lnTo>
                  <a:pt x="4136167" y="395079"/>
                </a:lnTo>
                <a:lnTo>
                  <a:pt x="3874331" y="330349"/>
                </a:lnTo>
                <a:lnTo>
                  <a:pt x="3614623" y="267850"/>
                </a:lnTo>
                <a:lnTo>
                  <a:pt x="3363430" y="214279"/>
                </a:lnTo>
                <a:lnTo>
                  <a:pt x="3122881" y="165174"/>
                </a:lnTo>
                <a:lnTo>
                  <a:pt x="2892975" y="124996"/>
                </a:lnTo>
                <a:lnTo>
                  <a:pt x="2673714" y="91515"/>
                </a:lnTo>
                <a:lnTo>
                  <a:pt x="2462967" y="62498"/>
                </a:lnTo>
                <a:lnTo>
                  <a:pt x="2262864" y="40177"/>
                </a:lnTo>
                <a:lnTo>
                  <a:pt x="2073405" y="22320"/>
                </a:lnTo>
                <a:lnTo>
                  <a:pt x="1890333" y="11160"/>
                </a:lnTo>
                <a:lnTo>
                  <a:pt x="1720032" y="2232"/>
                </a:lnTo>
                <a:lnTo>
                  <a:pt x="1556118" y="0"/>
                </a:lnTo>
                <a:lnTo>
                  <a:pt x="1402848" y="0"/>
                </a:lnTo>
                <a:lnTo>
                  <a:pt x="1258093" y="4464"/>
                </a:lnTo>
                <a:lnTo>
                  <a:pt x="1121853" y="11160"/>
                </a:lnTo>
                <a:lnTo>
                  <a:pt x="994128" y="22320"/>
                </a:lnTo>
                <a:lnTo>
                  <a:pt x="874918" y="33481"/>
                </a:lnTo>
                <a:lnTo>
                  <a:pt x="762094" y="49105"/>
                </a:lnTo>
                <a:lnTo>
                  <a:pt x="659913" y="64730"/>
                </a:lnTo>
                <a:lnTo>
                  <a:pt x="564120" y="82587"/>
                </a:lnTo>
                <a:lnTo>
                  <a:pt x="478969" y="102676"/>
                </a:lnTo>
                <a:lnTo>
                  <a:pt x="398077" y="120532"/>
                </a:lnTo>
                <a:lnTo>
                  <a:pt x="327828" y="140621"/>
                </a:lnTo>
                <a:lnTo>
                  <a:pt x="263965" y="160710"/>
                </a:lnTo>
                <a:lnTo>
                  <a:pt x="206489" y="178567"/>
                </a:lnTo>
                <a:lnTo>
                  <a:pt x="157528" y="196423"/>
                </a:lnTo>
                <a:lnTo>
                  <a:pt x="114953" y="214279"/>
                </a:lnTo>
                <a:lnTo>
                  <a:pt x="51090" y="241065"/>
                </a:lnTo>
                <a:lnTo>
                  <a:pt x="12773" y="261154"/>
                </a:lnTo>
                <a:lnTo>
                  <a:pt x="0" y="267850"/>
                </a:lnTo>
                <a:lnTo>
                  <a:pt x="0" y="1330325"/>
                </a:lnTo>
                <a:lnTo>
                  <a:pt x="8719372" y="1330325"/>
                </a:lnTo>
                <a:lnTo>
                  <a:pt x="8723630" y="1323628"/>
                </a:lnTo>
                <a:lnTo>
                  <a:pt x="8723630" y="569182"/>
                </a:lnTo>
                <a:lnTo>
                  <a:pt x="8719372" y="571414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ndara"/>
              <a:ea typeface="Candara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90120" y="2463840"/>
            <a:ext cx="7772040" cy="15235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  <a:ea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367280" y="1437480"/>
            <a:ext cx="6417720" cy="93960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ndara"/>
                <a:ea typeface="Candara"/>
              </a:rPr>
              <a:t>Образец текста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dt" idx="4"/>
          </p:nvPr>
        </p:nvSpPr>
        <p:spPr>
          <a:xfrm>
            <a:off x="516384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ftr" idx="5"/>
          </p:nvPr>
        </p:nvSpPr>
        <p:spPr>
          <a:xfrm>
            <a:off x="19368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sldNum" idx="6"/>
          </p:nvPr>
        </p:nvSpPr>
        <p:spPr>
          <a:xfrm>
            <a:off x="3990960" y="6250320"/>
            <a:ext cx="1161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6C38849-745D-4744-8FCD-7811FD230C2C}" type="slidenum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3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1000">
                <a:srgbClr val="83d2fe"/>
              </a:gs>
              <a:gs pos="100000">
                <a:srgbClr val="0294e1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ndara"/>
              <a:ea typeface="Candara"/>
            </a:endParaRPr>
          </a:p>
        </p:txBody>
      </p:sp>
      <p:grpSp>
        <p:nvGrpSpPr>
          <p:cNvPr id="110" name="Group 15"/>
          <p:cNvGrpSpPr/>
          <p:nvPr/>
        </p:nvGrpSpPr>
        <p:grpSpPr>
          <a:xfrm>
            <a:off x="211320" y="1679400"/>
            <a:ext cx="8723160" cy="1329480"/>
            <a:chOff x="211320" y="1679400"/>
            <a:chExt cx="8723160" cy="1329480"/>
          </a:xfrm>
        </p:grpSpPr>
        <p:sp>
          <p:nvSpPr>
            <p:cNvPr id="111" name="Freeform 14"/>
            <p:cNvSpPr/>
            <p:nvPr/>
          </p:nvSpPr>
          <p:spPr>
            <a:xfrm>
              <a:off x="6047280" y="1824480"/>
              <a:ext cx="2876040" cy="713880"/>
            </a:xfrm>
            <a:custGeom>
              <a:avLst/>
              <a:gdLst>
                <a:gd name="textAreaLeft" fmla="*/ 0 w 2876040"/>
                <a:gd name="textAreaRight" fmla="*/ 1035558000 w 2876040"/>
                <a:gd name="textAreaTop" fmla="*/ 0 h 713880"/>
                <a:gd name="textAreaBottom" fmla="*/ 257175000 h 713880"/>
              </a:gdLst>
              <a:ahLst/>
              <a:rect l="textAreaLeft" t="textAreaTop" r="textAreaRight" b="textAreaBottom"/>
              <a:pathLst>
                <a:path w="2876550" h="714375">
                  <a:moveTo>
                    <a:pt x="2870172" y="0"/>
                  </a:moveTo>
                  <a:lnTo>
                    <a:pt x="2748987" y="20091"/>
                  </a:lnTo>
                  <a:lnTo>
                    <a:pt x="2625676" y="42416"/>
                  </a:lnTo>
                  <a:lnTo>
                    <a:pt x="2500239" y="66972"/>
                  </a:lnTo>
                  <a:lnTo>
                    <a:pt x="2370549" y="91529"/>
                  </a:lnTo>
                  <a:lnTo>
                    <a:pt x="2238734" y="120550"/>
                  </a:lnTo>
                  <a:lnTo>
                    <a:pt x="2102667" y="149572"/>
                  </a:lnTo>
                  <a:lnTo>
                    <a:pt x="1964473" y="183058"/>
                  </a:lnTo>
                  <a:lnTo>
                    <a:pt x="1822028" y="216544"/>
                  </a:lnTo>
                  <a:lnTo>
                    <a:pt x="1564775" y="281285"/>
                  </a:lnTo>
                  <a:lnTo>
                    <a:pt x="1313901" y="339328"/>
                  </a:lnTo>
                  <a:lnTo>
                    <a:pt x="1073657" y="392906"/>
                  </a:lnTo>
                  <a:lnTo>
                    <a:pt x="841917" y="444251"/>
                  </a:lnTo>
                  <a:lnTo>
                    <a:pt x="620808" y="488900"/>
                  </a:lnTo>
                  <a:lnTo>
                    <a:pt x="406076" y="529083"/>
                  </a:lnTo>
                  <a:lnTo>
                    <a:pt x="199849" y="567035"/>
                  </a:lnTo>
                  <a:lnTo>
                    <a:pt x="0" y="600521"/>
                  </a:lnTo>
                  <a:lnTo>
                    <a:pt x="138193" y="620613"/>
                  </a:lnTo>
                  <a:lnTo>
                    <a:pt x="270009" y="638472"/>
                  </a:lnTo>
                  <a:lnTo>
                    <a:pt x="397572" y="654099"/>
                  </a:lnTo>
                  <a:lnTo>
                    <a:pt x="523009" y="667494"/>
                  </a:lnTo>
                  <a:lnTo>
                    <a:pt x="644194" y="680888"/>
                  </a:lnTo>
                  <a:lnTo>
                    <a:pt x="761127" y="689818"/>
                  </a:lnTo>
                  <a:lnTo>
                    <a:pt x="873808" y="698748"/>
                  </a:lnTo>
                  <a:lnTo>
                    <a:pt x="984363" y="705445"/>
                  </a:lnTo>
                  <a:lnTo>
                    <a:pt x="1092791" y="709910"/>
                  </a:lnTo>
                  <a:lnTo>
                    <a:pt x="1196968" y="712142"/>
                  </a:lnTo>
                  <a:lnTo>
                    <a:pt x="1296892" y="714375"/>
                  </a:lnTo>
                  <a:lnTo>
                    <a:pt x="1394691" y="714375"/>
                  </a:lnTo>
                  <a:lnTo>
                    <a:pt x="1490363" y="712142"/>
                  </a:lnTo>
                  <a:lnTo>
                    <a:pt x="1583910" y="709910"/>
                  </a:lnTo>
                  <a:lnTo>
                    <a:pt x="1673204" y="705445"/>
                  </a:lnTo>
                  <a:lnTo>
                    <a:pt x="1760372" y="698748"/>
                  </a:lnTo>
                  <a:lnTo>
                    <a:pt x="1843288" y="692050"/>
                  </a:lnTo>
                  <a:lnTo>
                    <a:pt x="1926204" y="683121"/>
                  </a:lnTo>
                  <a:lnTo>
                    <a:pt x="2004868" y="671958"/>
                  </a:lnTo>
                  <a:lnTo>
                    <a:pt x="2083532" y="660796"/>
                  </a:lnTo>
                  <a:lnTo>
                    <a:pt x="2157944" y="647402"/>
                  </a:lnTo>
                  <a:lnTo>
                    <a:pt x="2232356" y="634007"/>
                  </a:lnTo>
                  <a:lnTo>
                    <a:pt x="2302516" y="618380"/>
                  </a:lnTo>
                  <a:lnTo>
                    <a:pt x="2372675" y="602753"/>
                  </a:lnTo>
                  <a:lnTo>
                    <a:pt x="2440709" y="584894"/>
                  </a:lnTo>
                  <a:lnTo>
                    <a:pt x="2506617" y="567035"/>
                  </a:lnTo>
                  <a:lnTo>
                    <a:pt x="2570398" y="546943"/>
                  </a:lnTo>
                  <a:lnTo>
                    <a:pt x="2634180" y="526851"/>
                  </a:lnTo>
                  <a:lnTo>
                    <a:pt x="2755365" y="482203"/>
                  </a:lnTo>
                  <a:lnTo>
                    <a:pt x="2872298" y="435322"/>
                  </a:lnTo>
                  <a:lnTo>
                    <a:pt x="2876550" y="433089"/>
                  </a:lnTo>
                  <a:lnTo>
                    <a:pt x="2876550" y="0"/>
                  </a:lnTo>
                  <a:lnTo>
                    <a:pt x="2870172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112" name="Freeform 18"/>
            <p:cNvSpPr/>
            <p:nvPr/>
          </p:nvSpPr>
          <p:spPr>
            <a:xfrm>
              <a:off x="2619360" y="1695960"/>
              <a:ext cx="5544000" cy="849960"/>
            </a:xfrm>
            <a:custGeom>
              <a:avLst/>
              <a:gdLst>
                <a:gd name="textAreaLeft" fmla="*/ 0 w 5544000"/>
                <a:gd name="textAreaRight" fmla="*/ 1995906600 w 5544000"/>
                <a:gd name="textAreaTop" fmla="*/ 0 h 849960"/>
                <a:gd name="textAreaBottom" fmla="*/ 306095400 h 849960"/>
              </a:gdLst>
              <a:ahLst/>
              <a:rect l="textAreaLeft" t="textAreaTop" r="textAreaRight" b="textAreaBottom"/>
              <a:pathLst>
                <a:path w="5544185" h="850265">
                  <a:moveTo>
                    <a:pt x="5544185" y="796705"/>
                  </a:moveTo>
                  <a:lnTo>
                    <a:pt x="5423012" y="781083"/>
                  </a:lnTo>
                  <a:lnTo>
                    <a:pt x="5297587" y="765461"/>
                  </a:lnTo>
                  <a:lnTo>
                    <a:pt x="5036109" y="727523"/>
                  </a:lnTo>
                  <a:lnTo>
                    <a:pt x="4759750" y="680658"/>
                  </a:lnTo>
                  <a:lnTo>
                    <a:pt x="4468511" y="629330"/>
                  </a:lnTo>
                  <a:lnTo>
                    <a:pt x="4160264" y="566843"/>
                  </a:lnTo>
                  <a:lnTo>
                    <a:pt x="3835011" y="497661"/>
                  </a:lnTo>
                  <a:lnTo>
                    <a:pt x="3492751" y="417321"/>
                  </a:lnTo>
                  <a:lnTo>
                    <a:pt x="3131359" y="330286"/>
                  </a:lnTo>
                  <a:lnTo>
                    <a:pt x="2988927" y="296811"/>
                  </a:lnTo>
                  <a:lnTo>
                    <a:pt x="2850748" y="263336"/>
                  </a:lnTo>
                  <a:lnTo>
                    <a:pt x="2716820" y="234325"/>
                  </a:lnTo>
                  <a:lnTo>
                    <a:pt x="2582892" y="205313"/>
                  </a:lnTo>
                  <a:lnTo>
                    <a:pt x="2453216" y="180765"/>
                  </a:lnTo>
                  <a:lnTo>
                    <a:pt x="2327792" y="156216"/>
                  </a:lnTo>
                  <a:lnTo>
                    <a:pt x="2204493" y="133900"/>
                  </a:lnTo>
                  <a:lnTo>
                    <a:pt x="2083321" y="113815"/>
                  </a:lnTo>
                  <a:lnTo>
                    <a:pt x="1966399" y="95961"/>
                  </a:lnTo>
                  <a:lnTo>
                    <a:pt x="1849478" y="80340"/>
                  </a:lnTo>
                  <a:lnTo>
                    <a:pt x="1628391" y="51328"/>
                  </a:lnTo>
                  <a:lnTo>
                    <a:pt x="1417933" y="31243"/>
                  </a:lnTo>
                  <a:lnTo>
                    <a:pt x="1220230" y="15621"/>
                  </a:lnTo>
                  <a:lnTo>
                    <a:pt x="1031031" y="4463"/>
                  </a:lnTo>
                  <a:lnTo>
                    <a:pt x="852459" y="0"/>
                  </a:lnTo>
                  <a:lnTo>
                    <a:pt x="684518" y="0"/>
                  </a:lnTo>
                  <a:lnTo>
                    <a:pt x="527207" y="4463"/>
                  </a:lnTo>
                  <a:lnTo>
                    <a:pt x="380524" y="11158"/>
                  </a:lnTo>
                  <a:lnTo>
                    <a:pt x="244471" y="22316"/>
                  </a:lnTo>
                  <a:lnTo>
                    <a:pt x="116921" y="35706"/>
                  </a:lnTo>
                  <a:lnTo>
                    <a:pt x="0" y="53560"/>
                  </a:lnTo>
                  <a:lnTo>
                    <a:pt x="163689" y="73645"/>
                  </a:lnTo>
                  <a:lnTo>
                    <a:pt x="333756" y="95961"/>
                  </a:lnTo>
                  <a:lnTo>
                    <a:pt x="510201" y="124973"/>
                  </a:lnTo>
                  <a:lnTo>
                    <a:pt x="693023" y="156216"/>
                  </a:lnTo>
                  <a:lnTo>
                    <a:pt x="882222" y="194155"/>
                  </a:lnTo>
                  <a:lnTo>
                    <a:pt x="1077799" y="234325"/>
                  </a:lnTo>
                  <a:lnTo>
                    <a:pt x="1281880" y="278958"/>
                  </a:lnTo>
                  <a:lnTo>
                    <a:pt x="1490212" y="330286"/>
                  </a:lnTo>
                  <a:lnTo>
                    <a:pt x="1866485" y="421785"/>
                  </a:lnTo>
                  <a:lnTo>
                    <a:pt x="2223626" y="502124"/>
                  </a:lnTo>
                  <a:lnTo>
                    <a:pt x="2559508" y="575770"/>
                  </a:lnTo>
                  <a:lnTo>
                    <a:pt x="2723198" y="607013"/>
                  </a:lnTo>
                  <a:lnTo>
                    <a:pt x="2878384" y="638256"/>
                  </a:lnTo>
                  <a:lnTo>
                    <a:pt x="3031444" y="667268"/>
                  </a:lnTo>
                  <a:lnTo>
                    <a:pt x="3180253" y="691816"/>
                  </a:lnTo>
                  <a:lnTo>
                    <a:pt x="3324810" y="716365"/>
                  </a:lnTo>
                  <a:lnTo>
                    <a:pt x="3465115" y="738681"/>
                  </a:lnTo>
                  <a:lnTo>
                    <a:pt x="3601169" y="756535"/>
                  </a:lnTo>
                  <a:lnTo>
                    <a:pt x="3732971" y="774388"/>
                  </a:lnTo>
                  <a:lnTo>
                    <a:pt x="3860521" y="790010"/>
                  </a:lnTo>
                  <a:lnTo>
                    <a:pt x="3985945" y="805631"/>
                  </a:lnTo>
                  <a:lnTo>
                    <a:pt x="4107118" y="816790"/>
                  </a:lnTo>
                  <a:lnTo>
                    <a:pt x="4224039" y="825716"/>
                  </a:lnTo>
                  <a:lnTo>
                    <a:pt x="4336709" y="834643"/>
                  </a:lnTo>
                  <a:lnTo>
                    <a:pt x="4447252" y="841338"/>
                  </a:lnTo>
                  <a:lnTo>
                    <a:pt x="4555670" y="845801"/>
                  </a:lnTo>
                  <a:lnTo>
                    <a:pt x="4659836" y="850265"/>
                  </a:lnTo>
                  <a:lnTo>
                    <a:pt x="4759750" y="850265"/>
                  </a:lnTo>
                  <a:lnTo>
                    <a:pt x="4857539" y="850265"/>
                  </a:lnTo>
                  <a:lnTo>
                    <a:pt x="4953202" y="848033"/>
                  </a:lnTo>
                  <a:lnTo>
                    <a:pt x="5044613" y="845801"/>
                  </a:lnTo>
                  <a:lnTo>
                    <a:pt x="5133898" y="841338"/>
                  </a:lnTo>
                  <a:lnTo>
                    <a:pt x="5221057" y="834643"/>
                  </a:lnTo>
                  <a:lnTo>
                    <a:pt x="5306091" y="825716"/>
                  </a:lnTo>
                  <a:lnTo>
                    <a:pt x="5386873" y="816790"/>
                  </a:lnTo>
                  <a:lnTo>
                    <a:pt x="5467654" y="807863"/>
                  </a:lnTo>
                  <a:lnTo>
                    <a:pt x="5544185" y="79670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113" name="Freeform 22"/>
            <p:cNvSpPr/>
            <p:nvPr/>
          </p:nvSpPr>
          <p:spPr>
            <a:xfrm>
              <a:off x="2828160" y="1708920"/>
              <a:ext cx="5468400" cy="773640"/>
            </a:xfrm>
            <a:custGeom>
              <a:avLst/>
              <a:gdLst>
                <a:gd name="textAreaLeft" fmla="*/ 0 w 5468400"/>
                <a:gd name="textAreaRight" fmla="*/ 1968703200 w 5468400"/>
                <a:gd name="textAreaTop" fmla="*/ 0 h 773640"/>
                <a:gd name="textAreaBottom" fmla="*/ 278663400 h 773640"/>
              </a:gdLst>
              <a:ahLst/>
              <a:rect l="textAreaLeft" t="textAreaTop" r="textAreaRight" b="textAreaBottom"/>
              <a:pathLst>
                <a:path w="5468620" h="774065">
                  <a:moveTo>
                    <a:pt x="0" y="78075"/>
                  </a:moveTo>
                  <a:lnTo>
                    <a:pt x="19136" y="73614"/>
                  </a:lnTo>
                  <a:lnTo>
                    <a:pt x="76544" y="62460"/>
                  </a:lnTo>
                  <a:lnTo>
                    <a:pt x="174349" y="46845"/>
                  </a:lnTo>
                  <a:lnTo>
                    <a:pt x="238136" y="37922"/>
                  </a:lnTo>
                  <a:lnTo>
                    <a:pt x="312553" y="28999"/>
                  </a:lnTo>
                  <a:lnTo>
                    <a:pt x="395476" y="22307"/>
                  </a:lnTo>
                  <a:lnTo>
                    <a:pt x="491155" y="15615"/>
                  </a:lnTo>
                  <a:lnTo>
                    <a:pt x="595340" y="8922"/>
                  </a:lnTo>
                  <a:lnTo>
                    <a:pt x="712281" y="4461"/>
                  </a:lnTo>
                  <a:lnTo>
                    <a:pt x="839854" y="2230"/>
                  </a:lnTo>
                  <a:lnTo>
                    <a:pt x="978058" y="0"/>
                  </a:lnTo>
                  <a:lnTo>
                    <a:pt x="1126893" y="2230"/>
                  </a:lnTo>
                  <a:lnTo>
                    <a:pt x="1286359" y="6692"/>
                  </a:lnTo>
                  <a:lnTo>
                    <a:pt x="1458582" y="15615"/>
                  </a:lnTo>
                  <a:lnTo>
                    <a:pt x="1641436" y="26768"/>
                  </a:lnTo>
                  <a:lnTo>
                    <a:pt x="1834922" y="44614"/>
                  </a:lnTo>
                  <a:lnTo>
                    <a:pt x="2041165" y="64691"/>
                  </a:lnTo>
                  <a:lnTo>
                    <a:pt x="2260164" y="89229"/>
                  </a:lnTo>
                  <a:lnTo>
                    <a:pt x="2489795" y="118228"/>
                  </a:lnTo>
                  <a:lnTo>
                    <a:pt x="2732184" y="153920"/>
                  </a:lnTo>
                  <a:lnTo>
                    <a:pt x="2985203" y="194073"/>
                  </a:lnTo>
                  <a:lnTo>
                    <a:pt x="3250980" y="240919"/>
                  </a:lnTo>
                  <a:lnTo>
                    <a:pt x="3529514" y="296687"/>
                  </a:lnTo>
                  <a:lnTo>
                    <a:pt x="3820805" y="356917"/>
                  </a:lnTo>
                  <a:lnTo>
                    <a:pt x="4124853" y="423839"/>
                  </a:lnTo>
                  <a:lnTo>
                    <a:pt x="4441659" y="499684"/>
                  </a:lnTo>
                  <a:lnTo>
                    <a:pt x="4771222" y="582221"/>
                  </a:lnTo>
                  <a:lnTo>
                    <a:pt x="5113542" y="673681"/>
                  </a:lnTo>
                  <a:lnTo>
                    <a:pt x="5468620" y="774065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>
          <p:nvSpPr>
            <p:cNvPr id="114" name="Freeform 26"/>
            <p:cNvSpPr/>
            <p:nvPr/>
          </p:nvSpPr>
          <p:spPr>
            <a:xfrm>
              <a:off x="5609520" y="1695600"/>
              <a:ext cx="3307320" cy="651240"/>
            </a:xfrm>
            <a:custGeom>
              <a:avLst/>
              <a:gdLst>
                <a:gd name="textAreaLeft" fmla="*/ 0 w 3307320"/>
                <a:gd name="textAreaRight" fmla="*/ 1190777400 w 3307320"/>
                <a:gd name="textAreaTop" fmla="*/ 0 h 651240"/>
                <a:gd name="textAreaBottom" fmla="*/ 234543600 h 651240"/>
              </a:gdLst>
              <a:ahLst/>
              <a:rect l="textAreaLeft" t="textAreaTop" r="textAreaRight" b="textAreaBottom"/>
              <a:pathLst>
                <a:path w="3307715" h="651510">
                  <a:moveTo>
                    <a:pt x="0" y="651510"/>
                  </a:moveTo>
                  <a:lnTo>
                    <a:pt x="95660" y="624736"/>
                  </a:lnTo>
                  <a:lnTo>
                    <a:pt x="357131" y="555568"/>
                  </a:lnTo>
                  <a:lnTo>
                    <a:pt x="537822" y="508713"/>
                  </a:lnTo>
                  <a:lnTo>
                    <a:pt x="746149" y="457396"/>
                  </a:lnTo>
                  <a:lnTo>
                    <a:pt x="977859" y="401616"/>
                  </a:lnTo>
                  <a:lnTo>
                    <a:pt x="1226575" y="341373"/>
                  </a:lnTo>
                  <a:lnTo>
                    <a:pt x="1490172" y="283362"/>
                  </a:lnTo>
                  <a:lnTo>
                    <a:pt x="1760146" y="225351"/>
                  </a:lnTo>
                  <a:lnTo>
                    <a:pt x="2036497" y="171802"/>
                  </a:lnTo>
                  <a:lnTo>
                    <a:pt x="2310723" y="120485"/>
                  </a:lnTo>
                  <a:lnTo>
                    <a:pt x="2446773" y="98173"/>
                  </a:lnTo>
                  <a:lnTo>
                    <a:pt x="2578572" y="75861"/>
                  </a:lnTo>
                  <a:lnTo>
                    <a:pt x="2710370" y="58011"/>
                  </a:lnTo>
                  <a:lnTo>
                    <a:pt x="2837917" y="40162"/>
                  </a:lnTo>
                  <a:lnTo>
                    <a:pt x="2963338" y="26774"/>
                  </a:lnTo>
                  <a:lnTo>
                    <a:pt x="3082382" y="15618"/>
                  </a:lnTo>
                  <a:lnTo>
                    <a:pt x="3197174" y="6694"/>
                  </a:lnTo>
                  <a:lnTo>
                    <a:pt x="3307715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  <p:sp useBgFill="1">
          <p:nvSpPr>
            <p:cNvPr id="115" name="Freeform 10"/>
            <p:cNvSpPr/>
            <p:nvPr/>
          </p:nvSpPr>
          <p:spPr>
            <a:xfrm>
              <a:off x="211320" y="1679400"/>
              <a:ext cx="8723160" cy="1329480"/>
            </a:xfrm>
            <a:custGeom>
              <a:avLst/>
              <a:gdLst>
                <a:gd name="textAreaLeft" fmla="*/ 0 w 8723160"/>
                <a:gd name="textAreaRight" fmla="*/ 3140506800 w 8723160"/>
                <a:gd name="textAreaTop" fmla="*/ 0 h 1329480"/>
                <a:gd name="textAreaBottom" fmla="*/ 478688400 h 1329480"/>
              </a:gdLst>
              <a:ahLst/>
              <a:rect l="textAreaLeft" t="textAreaTop" r="textAreaRight" b="textAreaBottom"/>
              <a:pathLst>
                <a:path w="8723630" h="1329690">
                  <a:moveTo>
                    <a:pt x="8719372" y="571142"/>
                  </a:moveTo>
                  <a:lnTo>
                    <a:pt x="8638480" y="604607"/>
                  </a:lnTo>
                  <a:lnTo>
                    <a:pt x="8557587" y="635842"/>
                  </a:lnTo>
                  <a:lnTo>
                    <a:pt x="8472437" y="664845"/>
                  </a:lnTo>
                  <a:lnTo>
                    <a:pt x="8385158" y="691617"/>
                  </a:lnTo>
                  <a:lnTo>
                    <a:pt x="8295751" y="718390"/>
                  </a:lnTo>
                  <a:lnTo>
                    <a:pt x="8202086" y="742931"/>
                  </a:lnTo>
                  <a:lnTo>
                    <a:pt x="8106292" y="763010"/>
                  </a:lnTo>
                  <a:lnTo>
                    <a:pt x="8006240" y="783089"/>
                  </a:lnTo>
                  <a:lnTo>
                    <a:pt x="7901931" y="800937"/>
                  </a:lnTo>
                  <a:lnTo>
                    <a:pt x="7793365" y="814324"/>
                  </a:lnTo>
                  <a:lnTo>
                    <a:pt x="7680541" y="827710"/>
                  </a:lnTo>
                  <a:lnTo>
                    <a:pt x="7563460" y="836634"/>
                  </a:lnTo>
                  <a:lnTo>
                    <a:pt x="7442121" y="845558"/>
                  </a:lnTo>
                  <a:lnTo>
                    <a:pt x="7314395" y="850020"/>
                  </a:lnTo>
                  <a:lnTo>
                    <a:pt x="7182413" y="850020"/>
                  </a:lnTo>
                  <a:lnTo>
                    <a:pt x="7044044" y="847789"/>
                  </a:lnTo>
                  <a:lnTo>
                    <a:pt x="6899289" y="843327"/>
                  </a:lnTo>
                  <a:lnTo>
                    <a:pt x="6750276" y="836634"/>
                  </a:lnTo>
                  <a:lnTo>
                    <a:pt x="6594877" y="825479"/>
                  </a:lnTo>
                  <a:lnTo>
                    <a:pt x="6430963" y="809862"/>
                  </a:lnTo>
                  <a:lnTo>
                    <a:pt x="6260663" y="792013"/>
                  </a:lnTo>
                  <a:lnTo>
                    <a:pt x="6083976" y="769703"/>
                  </a:lnTo>
                  <a:lnTo>
                    <a:pt x="5900903" y="745162"/>
                  </a:lnTo>
                  <a:lnTo>
                    <a:pt x="5709316" y="716159"/>
                  </a:lnTo>
                  <a:lnTo>
                    <a:pt x="5509213" y="682693"/>
                  </a:lnTo>
                  <a:lnTo>
                    <a:pt x="5302724" y="644766"/>
                  </a:lnTo>
                  <a:lnTo>
                    <a:pt x="5085591" y="602376"/>
                  </a:lnTo>
                  <a:lnTo>
                    <a:pt x="4862072" y="557756"/>
                  </a:lnTo>
                  <a:lnTo>
                    <a:pt x="4627909" y="506442"/>
                  </a:lnTo>
                  <a:lnTo>
                    <a:pt x="4387360" y="452898"/>
                  </a:lnTo>
                  <a:lnTo>
                    <a:pt x="4136167" y="394891"/>
                  </a:lnTo>
                  <a:lnTo>
                    <a:pt x="3874331" y="330191"/>
                  </a:lnTo>
                  <a:lnTo>
                    <a:pt x="3614623" y="267723"/>
                  </a:lnTo>
                  <a:lnTo>
                    <a:pt x="3363430" y="214178"/>
                  </a:lnTo>
                  <a:lnTo>
                    <a:pt x="3122881" y="165096"/>
                  </a:lnTo>
                  <a:lnTo>
                    <a:pt x="2892975" y="124937"/>
                  </a:lnTo>
                  <a:lnTo>
                    <a:pt x="2673714" y="91472"/>
                  </a:lnTo>
                  <a:lnTo>
                    <a:pt x="2462967" y="62469"/>
                  </a:lnTo>
                  <a:lnTo>
                    <a:pt x="2262864" y="40158"/>
                  </a:lnTo>
                  <a:lnTo>
                    <a:pt x="2073405" y="22310"/>
                  </a:lnTo>
                  <a:lnTo>
                    <a:pt x="1890333" y="11155"/>
                  </a:lnTo>
                  <a:lnTo>
                    <a:pt x="1720032" y="2231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2"/>
                  </a:lnTo>
                  <a:lnTo>
                    <a:pt x="1121853" y="11155"/>
                  </a:lnTo>
                  <a:lnTo>
                    <a:pt x="994128" y="22310"/>
                  </a:lnTo>
                  <a:lnTo>
                    <a:pt x="874918" y="33465"/>
                  </a:lnTo>
                  <a:lnTo>
                    <a:pt x="762094" y="49083"/>
                  </a:lnTo>
                  <a:lnTo>
                    <a:pt x="659913" y="64700"/>
                  </a:lnTo>
                  <a:lnTo>
                    <a:pt x="564120" y="82548"/>
                  </a:lnTo>
                  <a:lnTo>
                    <a:pt x="478969" y="102627"/>
                  </a:lnTo>
                  <a:lnTo>
                    <a:pt x="398077" y="120475"/>
                  </a:lnTo>
                  <a:lnTo>
                    <a:pt x="327828" y="140554"/>
                  </a:lnTo>
                  <a:lnTo>
                    <a:pt x="263965" y="160634"/>
                  </a:lnTo>
                  <a:lnTo>
                    <a:pt x="206489" y="178482"/>
                  </a:lnTo>
                  <a:lnTo>
                    <a:pt x="157528" y="196330"/>
                  </a:lnTo>
                  <a:lnTo>
                    <a:pt x="114953" y="214178"/>
                  </a:lnTo>
                  <a:lnTo>
                    <a:pt x="51090" y="240951"/>
                  </a:lnTo>
                  <a:lnTo>
                    <a:pt x="12773" y="261030"/>
                  </a:lnTo>
                  <a:lnTo>
                    <a:pt x="0" y="267723"/>
                  </a:lnTo>
                  <a:lnTo>
                    <a:pt x="0" y="1329690"/>
                  </a:lnTo>
                  <a:lnTo>
                    <a:pt x="8719372" y="1329690"/>
                  </a:lnTo>
                  <a:lnTo>
                    <a:pt x="8723630" y="1322997"/>
                  </a:lnTo>
                  <a:lnTo>
                    <a:pt x="8723630" y="568911"/>
                  </a:lnTo>
                  <a:lnTo>
                    <a:pt x="8719372" y="57114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Candara"/>
                <a:ea typeface="Candara"/>
              </a:endParaRPr>
            </a:p>
          </p:txBody>
        </p:sp>
      </p:grpSp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871920" y="2675160"/>
            <a:ext cx="7408080" cy="3450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marL="274320" indent="-27432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  <a:ea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576720" indent="-27432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73e87"/>
                </a:solidFill>
                <a:latin typeface="Candara"/>
                <a:ea typeface="Candara"/>
              </a:rPr>
              <a:t>Second level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lvl="2" marL="856080" indent="-228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  <a:ea typeface="Candara"/>
              </a:rPr>
              <a:t>Third level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  <a:ea typeface="Candara"/>
              </a:rPr>
              <a:t>Fourth level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600">
              <a:lnSpc>
                <a:spcPct val="100000"/>
              </a:lnSpc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  <a:ea typeface="Candara"/>
              </a:rPr>
              <a:t>Пятый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dt" idx="7"/>
          </p:nvPr>
        </p:nvSpPr>
        <p:spPr>
          <a:xfrm>
            <a:off x="516384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ftr" idx="8"/>
          </p:nvPr>
        </p:nvSpPr>
        <p:spPr>
          <a:xfrm>
            <a:off x="19368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sldNum" idx="9"/>
          </p:nvPr>
        </p:nvSpPr>
        <p:spPr>
          <a:xfrm>
            <a:off x="3990960" y="6250320"/>
            <a:ext cx="1161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1F06916-251C-4943-BB2D-B288B8098BFD}" type="slidenum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  <a:ea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024000" y="477000"/>
            <a:ext cx="5760360" cy="224676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960"/>
            </a:br>
            <a:br>
              <a:rPr sz="3960"/>
            </a:br>
            <a:endParaRPr b="0" lang="ru-RU" sz="3959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2879640" y="1800000"/>
            <a:ext cx="6120360" cy="11008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f00"/>
                </a:solidFill>
                <a:latin typeface="Times New Roman"/>
                <a:ea typeface="Candara"/>
              </a:rPr>
              <a:t>Тема творческого проекта</a:t>
            </a:r>
            <a:r>
              <a:rPr b="1" lang="en-US" sz="3600" spc="-1" strike="noStrike">
                <a:solidFill>
                  <a:srgbClr val="ffff00"/>
                </a:solidFill>
                <a:latin typeface="Times New Roman"/>
                <a:ea typeface="Candara"/>
              </a:rPr>
              <a:t>:</a:t>
            </a:r>
            <a:r>
              <a:rPr b="1" lang="ru-RU" sz="3600" spc="-1" strike="noStrike">
                <a:solidFill>
                  <a:srgbClr val="ffff00"/>
                </a:solidFill>
                <a:latin typeface="Times New Roman"/>
                <a:ea typeface="Candara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00"/>
                </a:solidFill>
                <a:latin typeface="Times New Roman"/>
                <a:ea typeface="Candara"/>
              </a:rPr>
              <a:t>«Детская площадка будущего»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рямоугольник1"/>
          <p:cNvSpPr/>
          <p:nvPr/>
        </p:nvSpPr>
        <p:spPr>
          <a:xfrm>
            <a:off x="2843640" y="4941000"/>
            <a:ext cx="6120360" cy="13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45720" rIns="4572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Автор</a:t>
            </a:r>
            <a:r>
              <a:rPr b="1" lang="en-US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: </a:t>
            </a:r>
            <a:r>
              <a:rPr b="1" lang="ru-RU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Иванов Глеб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ученик 4-го «Б» класса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МБОУ КГО </a:t>
            </a:r>
            <a:r>
              <a:rPr b="1" lang="en-US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“</a:t>
            </a:r>
            <a:r>
              <a:rPr b="1" lang="ru-RU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СОШ</a:t>
            </a:r>
            <a:r>
              <a:rPr b="1" lang="en-US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 </a:t>
            </a:r>
            <a:r>
              <a:rPr b="1" lang="ru-RU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№3</a:t>
            </a:r>
            <a:r>
              <a:rPr b="1" lang="en-US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”</a:t>
            </a:r>
            <a:r>
              <a:rPr b="1" lang="ru-RU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073e87"/>
                </a:solidFill>
                <a:latin typeface="Times New Roman"/>
                <a:ea typeface="Candara"/>
              </a:rPr>
              <a:t>Апрель 2023 года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323280" y="388800"/>
            <a:ext cx="2587320" cy="275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90120" y="459000"/>
            <a:ext cx="7772040" cy="196524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indent="0" algn="just">
              <a:lnSpc>
                <a:spcPts val="216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В нашем городе Костомукша детские площадки выходят из строя, становятся непригодными для использования детьми. Администрация города детские площадки демонтирует. Взамен убранных площадки устанавливаются не во всем городе. В нашем городе очень не хватает детских площадок для детей. Мало мест для игр на свежем воздухе. Дети сидят по домам, в мобильных телефонах  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 idx="10"/>
          </p:nvPr>
        </p:nvSpPr>
        <p:spPr>
          <a:xfrm>
            <a:off x="516384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EBD75B-7848-40C3-B6D8-36ECC67C768F}" type="datetime1">
              <a:rPr b="0" lang="ru-RU" sz="1200" spc="-1" strike="noStrike">
                <a:solidFill>
                  <a:srgbClr val="073e87"/>
                </a:solidFill>
                <a:latin typeface="Candara"/>
                <a:ea typeface="Candara"/>
              </a:rPr>
              <a:t>20.04.2023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 idx="11"/>
          </p:nvPr>
        </p:nvSpPr>
        <p:spPr>
          <a:xfrm>
            <a:off x="3990960" y="6250320"/>
            <a:ext cx="1161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D5C2E51-68FC-4C22-A019-08CFCA7F0895}" type="slidenum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4" name="Изображение2" descr=""/>
          <p:cNvPicPr/>
          <p:nvPr/>
        </p:nvPicPr>
        <p:blipFill>
          <a:blip r:embed="rId1"/>
          <a:stretch/>
        </p:blipFill>
        <p:spPr>
          <a:xfrm>
            <a:off x="1271160" y="3090600"/>
            <a:ext cx="6529320" cy="3308040"/>
          </a:xfrm>
          <a:prstGeom prst="rect">
            <a:avLst/>
          </a:prstGeom>
          <a:ln w="0">
            <a:noFill/>
          </a:ln>
        </p:spPr>
      </p:pic>
      <p:sp>
        <p:nvSpPr>
          <p:cNvPr id="165" name="TextBox 6"/>
          <p:cNvSpPr/>
          <p:nvPr/>
        </p:nvSpPr>
        <p:spPr>
          <a:xfrm>
            <a:off x="2060640" y="2424600"/>
            <a:ext cx="665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ndara"/>
              </a:rPr>
              <a:t>Снятая детская площадка на улице Горняков: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90120" y="2463840"/>
            <a:ext cx="7772040" cy="152352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t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fffff"/>
              </a:solidFill>
              <a:latin typeface="Candara"/>
              <a:ea typeface="Candar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1367280" y="1437480"/>
            <a:ext cx="6417720" cy="93960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ndara"/>
                <a:ea typeface="Candara"/>
              </a:rPr>
              <a:t> 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12"/>
          </p:nvPr>
        </p:nvSpPr>
        <p:spPr>
          <a:xfrm>
            <a:off x="516384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DCC4AC-529A-4298-B3FE-DD68883D28F7}" type="datetime1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20.04.2023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sldNum" idx="13"/>
          </p:nvPr>
        </p:nvSpPr>
        <p:spPr>
          <a:xfrm>
            <a:off x="3990960" y="6250320"/>
            <a:ext cx="1161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95075CE-C9FD-4FD2-9798-5BAA821F9CB0}" type="slidenum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0" name="Изображение1" descr=""/>
          <p:cNvPicPr/>
          <p:nvPr/>
        </p:nvPicPr>
        <p:blipFill>
          <a:blip r:embed="rId1"/>
          <a:stretch/>
        </p:blipFill>
        <p:spPr>
          <a:xfrm>
            <a:off x="958680" y="340920"/>
            <a:ext cx="7226640" cy="507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dt" idx="14"/>
          </p:nvPr>
        </p:nvSpPr>
        <p:spPr>
          <a:xfrm>
            <a:off x="516384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5438EA-BDE8-4926-87BF-AE81C20E70EC}" type="datetime1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20.04.2023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ldNum" idx="15"/>
          </p:nvPr>
        </p:nvSpPr>
        <p:spPr>
          <a:xfrm>
            <a:off x="3990960" y="6250320"/>
            <a:ext cx="1161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EE92D47-979F-4638-849E-04FFEF1E16A8}" type="slidenum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TextBox 6"/>
          <p:cNvSpPr/>
          <p:nvPr/>
        </p:nvSpPr>
        <p:spPr>
          <a:xfrm>
            <a:off x="266760" y="242640"/>
            <a:ext cx="8683200" cy="749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Я бы хотел, чтобы по моим проектам в нашем городе были построены новые детские площадки для детей. Сам придумал и построил макет детской площадки будущего в городе Костомукша. Детская площадка построена из конструктора Huna MRT.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При входе на детскую площадку стоит арка в виде монстра. Когда человек заходит, он думает, что зашел в реального монстра. Есть полоса препятствии, когда бочки вращаются, человек должен пробежать, если он упадет, это не страшно, здесь лежат очень мягкие маты.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По всей площадке установлены фонари и мусорки, чтобы люди меньше мусорили и окружающая природа была лучше. Не люблю, когда люди мусорят.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Посередине площадки стоит карусель. Она заводится от блока питания. Когда я нажму на кнопку, карусель начнет крутиться. Человек заходит, зажимается ремнями и начинает крутиться.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На детской площадке есть комната — колесо обозрения. Когда человек заходит, он может крутиться в этой комнате. Комната выглядит как монстр с  зубами и глазами.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На площадке также есть электронный волейбол. Есть небольшая электронная корзинка с мячом.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На детской площадке есть  горка с телепортом. Человек проходит на горку, скатывается, садится в большой телепорт и появляется в маленьком телепорте.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Рядом находится робот для рисования. Человек подходит к нему,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берет фломастер, рисует что угодно. Робот становится грязным, прокручивается и каждые пять минут становится чистым.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dt" idx="16"/>
          </p:nvPr>
        </p:nvSpPr>
        <p:spPr>
          <a:xfrm>
            <a:off x="516384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937D00-A440-43B1-AE01-DFB8414C3098}" type="datetime1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20.04.2023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ldNum" idx="17"/>
          </p:nvPr>
        </p:nvSpPr>
        <p:spPr>
          <a:xfrm>
            <a:off x="3990960" y="6250320"/>
            <a:ext cx="1161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1D38D30-E450-4537-838F-6BAF78E66600}" type="slidenum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6" name="Изображение3" descr=""/>
          <p:cNvPicPr/>
          <p:nvPr/>
        </p:nvPicPr>
        <p:blipFill>
          <a:blip r:embed="rId1"/>
          <a:stretch/>
        </p:blipFill>
        <p:spPr>
          <a:xfrm>
            <a:off x="912600" y="1807920"/>
            <a:ext cx="7318800" cy="4921560"/>
          </a:xfrm>
          <a:prstGeom prst="rect">
            <a:avLst/>
          </a:prstGeom>
          <a:ln w="0">
            <a:noFill/>
          </a:ln>
        </p:spPr>
      </p:pic>
      <p:sp>
        <p:nvSpPr>
          <p:cNvPr id="177" name="TextBox 9"/>
          <p:cNvSpPr/>
          <p:nvPr/>
        </p:nvSpPr>
        <p:spPr>
          <a:xfrm>
            <a:off x="623880" y="276840"/>
            <a:ext cx="81093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Рядом стоит робот-полицейский. Сон смотрит, чтобы никто не нарушал порядок. Нельзя рисовать в неположенных местах, ломать, мусорить. У робота есть карточка. При каждом нарушении робот выдает карточку нарушителю. Если у нарушителя набирается три карточки, вход на детскую площадку для данного нарушителя запрещен на целый месяц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dt" idx="18"/>
          </p:nvPr>
        </p:nvSpPr>
        <p:spPr>
          <a:xfrm>
            <a:off x="5163840" y="6250320"/>
            <a:ext cx="3786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0CAB19-ED35-4624-85E4-2D617B2439D2}" type="datetime1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20.04.2023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19"/>
          </p:nvPr>
        </p:nvSpPr>
        <p:spPr>
          <a:xfrm>
            <a:off x="3990960" y="6250320"/>
            <a:ext cx="1161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216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073e87"/>
                </a:solidFill>
                <a:latin typeface="Candara"/>
                <a:ea typeface="Candar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73F747E-EAAB-49FC-AA4E-C5150B44B548}" type="slidenum">
              <a:rPr b="0" lang="ru-RU" sz="1000" spc="-1" strike="noStrike">
                <a:solidFill>
                  <a:srgbClr val="073e87"/>
                </a:solidFill>
                <a:latin typeface="Candara"/>
                <a:ea typeface="Candara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TextBox 6"/>
          <p:cNvSpPr/>
          <p:nvPr/>
        </p:nvSpPr>
        <p:spPr>
          <a:xfrm>
            <a:off x="2562840" y="2782800"/>
            <a:ext cx="4017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SimSun"/>
              </a:rPr>
              <a:t>	</a:t>
            </a: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NSimSun"/>
              </a:rPr>
              <a:t>СПАСИБО!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Application>LibreOffice/7.5.1.2$Windows_X86_64 LibreOffice_project/fcbaee479e84c6cd81291587d2ee68cba099e129</Application>
  <AppVersion>15.0000</AppVersion>
  <Words>397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2012-11-10T09:10:16Z</dcterms:created>
  <dc:creator>Юля</dc:creator>
  <dc:description/>
  <dc:language>ru-RU</dc:language>
  <cp:lastModifiedBy/>
  <dcterms:modified xsi:type="dcterms:W3CDTF">2023-04-20T15:54:36Z</dcterms:modified>
  <cp:revision>10</cp:revision>
  <dc:subject/>
  <dc:title>ПОРТФОЛИО  К КОНКУРСУ  « УЧЕНИК ГОДА 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6</vt:i4>
  </property>
</Properties>
</file>