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9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9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2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27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2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0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7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4F301CE-1B87-4057-B904-9FC84F9E7E6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A0F8FD4-3A98-4CE8-99EB-2B2AEF120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5194" y="763684"/>
            <a:ext cx="6332220" cy="1156556"/>
          </a:xfrm>
        </p:spPr>
        <p:txBody>
          <a:bodyPr/>
          <a:lstStyle/>
          <a:p>
            <a:r>
              <a:rPr lang="ru-RU" dirty="0"/>
              <a:t>Мио стимулятор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3" y="2377440"/>
            <a:ext cx="7872657" cy="4088674"/>
          </a:xfrm>
          <a:ln w="9842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ru-RU" sz="2400" b="1" dirty="0"/>
              <a:t>Оглавление</a:t>
            </a:r>
            <a:r>
              <a:rPr lang="en-US" sz="2400" b="1" dirty="0"/>
              <a:t>:</a:t>
            </a:r>
            <a:endParaRPr lang="ru-RU" sz="2400" b="1" dirty="0"/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Введение</a:t>
            </a:r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Что применяется</a:t>
            </a:r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Ход работы</a:t>
            </a:r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Модель в итоге</a:t>
            </a:r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заключение</a:t>
            </a:r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endParaRPr lang="ru-RU" sz="2400" b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Font typeface="+mj-lt"/>
              <a:buAutoNum type="arabicPeriod"/>
            </a:pPr>
            <a:endParaRPr lang="ru-RU" dirty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80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65069" y="152995"/>
            <a:ext cx="8991600" cy="1645920"/>
          </a:xfrm>
        </p:spPr>
        <p:txBody>
          <a:bodyPr>
            <a:normAutofit/>
          </a:bodyPr>
          <a:lstStyle/>
          <a:p>
            <a:r>
              <a:rPr lang="ru-RU" dirty="0"/>
              <a:t>Функция проекта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8640" y="1972492"/>
            <a:ext cx="7053943" cy="4506686"/>
          </a:xfrm>
          <a:noFill/>
          <a:ln w="984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В условиях современного мира и внедрение технологий в медицину я заметил проблему в введение технологий в восстановительный период после болезней, приводящих к отказу каких-либо частей организма.</a:t>
            </a:r>
          </a:p>
          <a:p>
            <a:pPr algn="l"/>
            <a:r>
              <a:rPr lang="ru-RU" dirty="0"/>
              <a:t>Основной проблемой является то что люди, которые восстанавливаются после инсульта и других сердечно сосудистых заболеваний поражающих левое или правое полушарие мозга и нервной системы нуждаются в постоянное наблюдение специалистов, но специалистов не всегда хватает поэтому я решил упростить их работу с помощью мио стимулятора.</a:t>
            </a:r>
          </a:p>
          <a:p>
            <a:pPr algn="l"/>
            <a:r>
              <a:rPr lang="ru-RU" dirty="0"/>
              <a:t>Функция моего проекта заключается в помощи людям переболевшим сердечно сосудистыми заболеваниями, которые провоцируют паралич руки.</a:t>
            </a:r>
          </a:p>
          <a:p>
            <a:pPr algn="l"/>
            <a:r>
              <a:rPr lang="ru-RU" dirty="0"/>
              <a:t>Моя цель создать рукав, который с помощью диагностики и электростимуляции мышц будет восстанавливать их функции на руке.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19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00200" y="166058"/>
            <a:ext cx="8991600" cy="1645920"/>
          </a:xfrm>
        </p:spPr>
        <p:txBody>
          <a:bodyPr/>
          <a:lstStyle/>
          <a:p>
            <a:r>
              <a:rPr lang="ru-RU" dirty="0"/>
              <a:t>Что применяется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9611" y="2455817"/>
            <a:ext cx="7707195" cy="3136621"/>
          </a:xfrm>
          <a:ln w="984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В проекте применяется</a:t>
            </a:r>
            <a:r>
              <a:rPr lang="en-US" dirty="0"/>
              <a:t>: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Датчик </a:t>
            </a:r>
            <a:r>
              <a:rPr lang="en-US" dirty="0">
                <a:solidFill>
                  <a:schemeClr val="tx1"/>
                </a:solidFill>
              </a:rPr>
              <a:t>AD8232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l">
              <a:buClr>
                <a:schemeClr val="tx1"/>
              </a:buClr>
            </a:pPr>
            <a:r>
              <a:rPr lang="ru-RU" dirty="0">
                <a:solidFill>
                  <a:schemeClr val="tx1"/>
                </a:solidFill>
              </a:rPr>
              <a:t>Он используется для снятия значений с мышц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Arduino</a:t>
            </a:r>
            <a:endParaRPr lang="ru-RU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</a:pPr>
            <a:r>
              <a:rPr lang="ru-RU" dirty="0">
                <a:solidFill>
                  <a:schemeClr val="tx1"/>
                </a:solidFill>
              </a:rPr>
              <a:t>Управляет всеми датчиками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Миостимулятор</a:t>
            </a:r>
          </a:p>
          <a:p>
            <a:pPr algn="l">
              <a:buClr>
                <a:schemeClr val="tx1"/>
              </a:buClr>
            </a:pPr>
            <a:r>
              <a:rPr lang="ru-RU" dirty="0">
                <a:solidFill>
                  <a:schemeClr val="tx1"/>
                </a:solidFill>
              </a:rPr>
              <a:t>Используется для электростимуляции мышц в миостимуляторе используется плате </a:t>
            </a:r>
            <a:r>
              <a:rPr lang="en-US" dirty="0">
                <a:solidFill>
                  <a:schemeClr val="tx1"/>
                </a:solidFill>
              </a:rPr>
              <a:t>en555</a:t>
            </a:r>
            <a:r>
              <a:rPr lang="ru-RU" dirty="0">
                <a:solidFill>
                  <a:schemeClr val="tx1"/>
                </a:solidFill>
              </a:rPr>
              <a:t>, конденсатор и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6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6742" y="258685"/>
            <a:ext cx="8605057" cy="1503613"/>
          </a:xfrm>
        </p:spPr>
        <p:txBody>
          <a:bodyPr/>
          <a:lstStyle/>
          <a:p>
            <a:r>
              <a:rPr lang="ru-RU" dirty="0"/>
              <a:t>Краткий ход работы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2342" y="1986742"/>
            <a:ext cx="3219740" cy="3605696"/>
          </a:xfrm>
          <a:ln w="76200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/>
              <a:t>Подключил и написал программу на датчик екг</a:t>
            </a:r>
            <a:endParaRPr lang="en-US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/>
              <a:t>Припаял провода и </a:t>
            </a:r>
            <a:r>
              <a:rPr lang="ru-RU" dirty="0" err="1"/>
              <a:t>оптопары</a:t>
            </a:r>
            <a:r>
              <a:rPr lang="ru-RU" dirty="0"/>
              <a:t>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/>
              <a:t>Написал программу на мио стимулятор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dirty="0"/>
              <a:t>Объединил всё в одну систему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66499D-0B1B-2784-2CEA-E79CC2EBA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2120" y="2569918"/>
            <a:ext cx="4665406" cy="34990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ика, схема&#10;&#10;Автоматически созданное описание">
            <a:extLst>
              <a:ext uri="{FF2B5EF4-FFF2-40B4-BE49-F238E27FC236}">
                <a16:creationId xmlns:a16="http://schemas.microsoft.com/office/drawing/2014/main" id="{8A981505-58AE-BED7-A9EE-C5DA66117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418" y="2222091"/>
            <a:ext cx="3940903" cy="39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9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0620"/>
            <a:ext cx="8991600" cy="1645920"/>
          </a:xfrm>
        </p:spPr>
        <p:txBody>
          <a:bodyPr/>
          <a:lstStyle/>
          <a:p>
            <a:r>
              <a:rPr lang="ru-RU" dirty="0"/>
              <a:t>Итоговая модель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911" y="2492030"/>
            <a:ext cx="4799678" cy="3599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88" y="1892069"/>
            <a:ext cx="5713612" cy="49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75559"/>
            <a:ext cx="8991600" cy="1645920"/>
          </a:xfrm>
        </p:spPr>
        <p:txBody>
          <a:bodyPr/>
          <a:lstStyle/>
          <a:p>
            <a:r>
              <a:rPr lang="ru-RU" dirty="0"/>
              <a:t>Итог (заключение)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3393" y="2659117"/>
            <a:ext cx="7409793" cy="2933321"/>
          </a:xfrm>
          <a:ln w="1143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800" dirty="0"/>
              <a:t> В ходе работы я столкнулся с большим количеством проблем, в ходе которых пришлось менять ход работ. Но при этом я продолжу работать над проектом что бы сделать единую синхронизированную систему представленную в виде манжета.</a:t>
            </a:r>
          </a:p>
        </p:txBody>
      </p:sp>
    </p:spTree>
    <p:extLst>
      <p:ext uri="{BB962C8B-B14F-4D97-AF65-F5344CB8AC3E}">
        <p14:creationId xmlns:p14="http://schemas.microsoft.com/office/powerpoint/2010/main" val="35578571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433</TotalTime>
  <Words>226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Wingdings</vt:lpstr>
      <vt:lpstr>Parcel</vt:lpstr>
      <vt:lpstr>Мио стимулятор</vt:lpstr>
      <vt:lpstr>Функция проекта</vt:lpstr>
      <vt:lpstr>Что применяется</vt:lpstr>
      <vt:lpstr>Краткий ход работы</vt:lpstr>
      <vt:lpstr>Итоговая модель</vt:lpstr>
      <vt:lpstr>Итог (заключение)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Основы робототехники TRIK 1-1</dc:creator>
  <cp:lastModifiedBy>a5040</cp:lastModifiedBy>
  <cp:revision>16</cp:revision>
  <dcterms:created xsi:type="dcterms:W3CDTF">2023-02-17T14:32:02Z</dcterms:created>
  <dcterms:modified xsi:type="dcterms:W3CDTF">2023-04-19T18:39:54Z</dcterms:modified>
</cp:coreProperties>
</file>