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2" r:id="rId4"/>
    <p:sldId id="258" r:id="rId5"/>
    <p:sldId id="261" r:id="rId6"/>
    <p:sldId id="273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07332-BDAE-4F9F-9109-3AB178C1D174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D2EB-E13F-432F-B168-2C55D3579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E1B-A139-4650-84A4-0666414BBD44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6241-2455-401D-B74F-12612DA33457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1D91-751B-4DEA-8376-E1FE3F4D4562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5FDA-31A9-4171-84A8-2E3BE74C519C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CB91-BB8E-4505-B88F-DF8F7CA66B43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B342-9977-4567-8451-AA71F4153681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CCAA-44C7-4A13-B83C-57FA47741B10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E7F-A589-4286-ACDD-288D1DDB8E36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337-56C9-452A-8BAB-41CAB61574E8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128A-5E65-482C-A737-534E83137BC6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392-983B-4B9D-9EF9-F52A0724B2DF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F8E1-28F6-4A35-A83F-7F38116B1EF3}" type="datetime1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11C4-3DBB-4B6E-B3C7-5115F6C0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2;&#1040;&#1044;&#1048;&#1052;\&#1055;&#1088;&#1086;&#1077;&#1082;&#1090;&#1085;&#1099;&#1077;%20&#1088;&#1072;&#1073;&#1086;&#1090;&#1099;\&#1058;&#1077;&#1093;&#1085;&#1086;&#1083;&#1086;&#1075;&#1080;&#1103;%206%20&#1082;&#1083;\IMG_1845.MOV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71604" y="2357430"/>
            <a:ext cx="628654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Проектная работа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тему: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Разливной аппарат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57422" y="5715016"/>
            <a:ext cx="457203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Ученик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6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класса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Черномашенцев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Вадим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28794" y="285728"/>
            <a:ext cx="54292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МБУ ДО «ГЦДТТ </a:t>
            </a:r>
            <a:r>
              <a:rPr lang="ru-RU" sz="2800" dirty="0" err="1" smtClean="0"/>
              <a:t>им.В.П.Чкалова</a:t>
            </a: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5852" y="285728"/>
            <a:ext cx="67151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l="20669" t="12756" r="39567" b="24094"/>
          <a:stretch>
            <a:fillRect/>
          </a:stretch>
        </p:blipFill>
        <p:spPr bwMode="auto">
          <a:xfrm>
            <a:off x="571472" y="1071547"/>
            <a:ext cx="3819844" cy="379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2910" y="5072074"/>
            <a:ext cx="800105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Главным результатом проекта считаю красивый и правильно функционирующий аппарат.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задачи поставленные в начале работы с проектом выполнены.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l="13509" r="8194"/>
          <a:stretch>
            <a:fillRect/>
          </a:stretch>
        </p:blipFill>
        <p:spPr bwMode="auto">
          <a:xfrm>
            <a:off x="4883892" y="1071546"/>
            <a:ext cx="39526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85728"/>
            <a:ext cx="62865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 и обоснование темы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034" y="5214950"/>
            <a:ext cx="807249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качестве темы проектной работы я решил выбрать программу управления и электронную начинку аппарата разливных напитков.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Рисунок 9" descr="photo_5413550047905302441_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7255173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00166" y="142852"/>
            <a:ext cx="62865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14546" y="1214422"/>
            <a:ext cx="4786346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Программа управления разливного автомата должна обеспечивать включение необходимого насоса при нажатии заданной кнопки. Программа должна включать насос на определенное время для обеспечения наполнения стакана. Дисплей должен показывать название наливаемого напитка с присвоенным ему цветом фона.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32" name="Picture 8" descr="D:\ВАДИМ\Проектные работы\Технология и информатика 6 кл\Информатика\фоточки и видосики к проектику\1613675349_58-p-fon-dlya-prezentatsii-tsel-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2031198" cy="194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85728"/>
            <a:ext cx="62865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Конструирование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-1337988" y="3545147"/>
            <a:ext cx="4363684" cy="7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00892" y="714356"/>
            <a:ext cx="2402780" cy="240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024864">
            <a:off x="-526009" y="1117074"/>
            <a:ext cx="2374659" cy="237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7462288">
            <a:off x="6860158" y="4150131"/>
            <a:ext cx="2376636" cy="143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photo_5413550047905302474_y.jpg"/>
          <p:cNvPicPr>
            <a:picLocks noChangeAspect="1"/>
          </p:cNvPicPr>
          <p:nvPr/>
        </p:nvPicPr>
        <p:blipFill>
          <a:blip r:embed="rId6"/>
          <a:srcRect b="14173"/>
          <a:stretch>
            <a:fillRect/>
          </a:stretch>
        </p:blipFill>
        <p:spPr>
          <a:xfrm>
            <a:off x="2296499" y="1285860"/>
            <a:ext cx="4347203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85728"/>
            <a:ext cx="62865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изготовление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14546" y="6000768"/>
            <a:ext cx="48577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2.Электронные компоненты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 descr="photo_5413550047905302447_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142984"/>
            <a:ext cx="358975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00166" y="285728"/>
            <a:ext cx="62865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изготовление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4546" y="6049052"/>
            <a:ext cx="48577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3.Программная часть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292" b="658"/>
          <a:stretch>
            <a:fillRect/>
          </a:stretch>
        </p:blipFill>
        <p:spPr bwMode="auto">
          <a:xfrm>
            <a:off x="2285984" y="863472"/>
            <a:ext cx="4714908" cy="51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5852" y="285728"/>
            <a:ext cx="67151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214422"/>
            <a:ext cx="36433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1832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году в США иммигрант  Джон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Мэтьюс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 внёс усовершенствования в сатуратор и начал торговать автоматами по продаже газированной воды. Автоматы пользовались спросом среди аптекарей, которые продавали газированную воду своим клиентам.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3010" name="AutoShape 2" descr="https://i.warosu.org/data/ck/img/0071/04/1448345536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b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50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5852" y="285728"/>
            <a:ext cx="67151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Экономическое обоснование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 l="40157" t="57638" r="29528" b="11811"/>
          <a:stretch>
            <a:fillRect/>
          </a:stretch>
        </p:blipFill>
        <p:spPr bwMode="auto">
          <a:xfrm>
            <a:off x="5286380" y="2357430"/>
            <a:ext cx="3695822" cy="23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4282" y="1857364"/>
            <a:ext cx="50006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Стоимость изготовления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разливного автомата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следущая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Электрон. компоненты = 3320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Строит.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компоненты</a:t>
            </a: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3180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Свой труд = 3600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ИТОГО = 10100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Конструктор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Arduino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был приобретен ранее.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Данный разливной автомат я изготовил самостоятельно.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5852" y="285728"/>
            <a:ext cx="67151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Видеоролик</a:t>
            </a:r>
            <a:endParaRPr kumimoji="0" lang="ru-RU" sz="28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86050" y="1142984"/>
            <a:ext cx="378621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Удивительный Разливной аппарат</a:t>
            </a:r>
            <a:endParaRPr kumimoji="0" lang="ru-RU" sz="2400" b="0" i="0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15140" y="928670"/>
            <a:ext cx="1071538" cy="10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1604" y="928670"/>
            <a:ext cx="1071538" cy="10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1C4-3DBB-4B6E-B3C7-5115F6C0F83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IMG_1845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2214554"/>
            <a:ext cx="7381884" cy="415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167</Words>
  <Application>Microsoft Office PowerPoint</Application>
  <PresentationFormat>Экран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25</cp:revision>
  <dcterms:created xsi:type="dcterms:W3CDTF">2022-03-13T09:48:45Z</dcterms:created>
  <dcterms:modified xsi:type="dcterms:W3CDTF">2023-04-30T12:40:46Z</dcterms:modified>
</cp:coreProperties>
</file>