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1" r:id="rId5"/>
    <p:sldId id="262" r:id="rId6"/>
    <p:sldId id="258" r:id="rId7"/>
    <p:sldId id="266" r:id="rId8"/>
    <p:sldId id="264" r:id="rId9"/>
    <p:sldId id="267" r:id="rId10"/>
    <p:sldId id="259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3CB57-F42C-42CD-8EE5-6A82D1515205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11DFD6-1385-455C-928D-BD86DF8C0634}">
      <dgm:prSet/>
      <dgm:spPr/>
      <dgm:t>
        <a:bodyPr/>
        <a:lstStyle/>
        <a:p>
          <a:pPr rtl="0"/>
          <a:r>
            <a:rPr lang="ru-RU" dirty="0" smtClean="0"/>
            <a:t>Грузовые перевозки — процесс, в ходе которого осуществляется перемещение различных грузов из одного пункта в другой, при помощи транспортного средства</a:t>
          </a:r>
          <a:endParaRPr lang="ru-RU" dirty="0"/>
        </a:p>
      </dgm:t>
    </dgm:pt>
    <dgm:pt modelId="{25E07B42-39FF-4FBA-B934-1A10F48DB5A5}" type="parTrans" cxnId="{7BEC6B2E-7D85-45A8-9C14-9E6803DB308C}">
      <dgm:prSet/>
      <dgm:spPr/>
      <dgm:t>
        <a:bodyPr/>
        <a:lstStyle/>
        <a:p>
          <a:endParaRPr lang="ru-RU"/>
        </a:p>
      </dgm:t>
    </dgm:pt>
    <dgm:pt modelId="{4188D297-D806-414C-8338-85A8FFB380AB}" type="sibTrans" cxnId="{7BEC6B2E-7D85-45A8-9C14-9E6803DB308C}">
      <dgm:prSet/>
      <dgm:spPr/>
      <dgm:t>
        <a:bodyPr/>
        <a:lstStyle/>
        <a:p>
          <a:endParaRPr lang="ru-RU"/>
        </a:p>
      </dgm:t>
    </dgm:pt>
    <dgm:pt modelId="{A355C9E0-23FE-4DA0-9792-D20A79E8B49F}" type="pres">
      <dgm:prSet presAssocID="{28C3CB57-F42C-42CD-8EE5-6A82D15152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ADDAA-1343-4020-B6A7-F6C57AF41B21}" type="pres">
      <dgm:prSet presAssocID="{7011DFD6-1385-455C-928D-BD86DF8C0634}" presName="circle1" presStyleLbl="node1" presStyleIdx="0" presStyleCnt="1"/>
      <dgm:spPr/>
    </dgm:pt>
    <dgm:pt modelId="{451921D0-DDB2-40DF-9D5F-E88BE7A0F55C}" type="pres">
      <dgm:prSet presAssocID="{7011DFD6-1385-455C-928D-BD86DF8C0634}" presName="space" presStyleCnt="0"/>
      <dgm:spPr/>
    </dgm:pt>
    <dgm:pt modelId="{C4A49F95-6DC0-4D06-A1FB-36AB4A7DC0BB}" type="pres">
      <dgm:prSet presAssocID="{7011DFD6-1385-455C-928D-BD86DF8C0634}" presName="rect1" presStyleLbl="alignAcc1" presStyleIdx="0" presStyleCnt="1"/>
      <dgm:spPr/>
      <dgm:t>
        <a:bodyPr/>
        <a:lstStyle/>
        <a:p>
          <a:endParaRPr lang="ru-RU"/>
        </a:p>
      </dgm:t>
    </dgm:pt>
    <dgm:pt modelId="{8235CD76-6C5D-4B2A-B0B9-A48A21E39972}" type="pres">
      <dgm:prSet presAssocID="{7011DFD6-1385-455C-928D-BD86DF8C063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35EF6-B5EC-4601-92CA-3B895523AFBD}" type="presOf" srcId="{28C3CB57-F42C-42CD-8EE5-6A82D1515205}" destId="{A355C9E0-23FE-4DA0-9792-D20A79E8B49F}" srcOrd="0" destOrd="0" presId="urn:microsoft.com/office/officeart/2005/8/layout/target3"/>
    <dgm:cxn modelId="{7BEC6B2E-7D85-45A8-9C14-9E6803DB308C}" srcId="{28C3CB57-F42C-42CD-8EE5-6A82D1515205}" destId="{7011DFD6-1385-455C-928D-BD86DF8C0634}" srcOrd="0" destOrd="0" parTransId="{25E07B42-39FF-4FBA-B934-1A10F48DB5A5}" sibTransId="{4188D297-D806-414C-8338-85A8FFB380AB}"/>
    <dgm:cxn modelId="{BC2C0535-7CBA-4FA2-8E27-96B8F28790DC}" type="presOf" srcId="{7011DFD6-1385-455C-928D-BD86DF8C0634}" destId="{8235CD76-6C5D-4B2A-B0B9-A48A21E39972}" srcOrd="1" destOrd="0" presId="urn:microsoft.com/office/officeart/2005/8/layout/target3"/>
    <dgm:cxn modelId="{A1E2EA66-AB2A-42D9-8110-20CE34F29232}" type="presOf" srcId="{7011DFD6-1385-455C-928D-BD86DF8C0634}" destId="{C4A49F95-6DC0-4D06-A1FB-36AB4A7DC0BB}" srcOrd="0" destOrd="0" presId="urn:microsoft.com/office/officeart/2005/8/layout/target3"/>
    <dgm:cxn modelId="{64995757-07E7-448A-A929-19F2F51EB164}" type="presParOf" srcId="{A355C9E0-23FE-4DA0-9792-D20A79E8B49F}" destId="{B57ADDAA-1343-4020-B6A7-F6C57AF41B21}" srcOrd="0" destOrd="0" presId="urn:microsoft.com/office/officeart/2005/8/layout/target3"/>
    <dgm:cxn modelId="{C130227F-CED0-427E-B127-C6DBE3B7D3C2}" type="presParOf" srcId="{A355C9E0-23FE-4DA0-9792-D20A79E8B49F}" destId="{451921D0-DDB2-40DF-9D5F-E88BE7A0F55C}" srcOrd="1" destOrd="0" presId="urn:microsoft.com/office/officeart/2005/8/layout/target3"/>
    <dgm:cxn modelId="{2B8F544B-9C37-427B-B25B-1076AAB6CA98}" type="presParOf" srcId="{A355C9E0-23FE-4DA0-9792-D20A79E8B49F}" destId="{C4A49F95-6DC0-4D06-A1FB-36AB4A7DC0BB}" srcOrd="2" destOrd="0" presId="urn:microsoft.com/office/officeart/2005/8/layout/target3"/>
    <dgm:cxn modelId="{84B22DF9-559E-4927-A8D5-39A57B1D4D9E}" type="presParOf" srcId="{A355C9E0-23FE-4DA0-9792-D20A79E8B49F}" destId="{8235CD76-6C5D-4B2A-B0B9-A48A21E3997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DCD93-2909-4FB9-A6BF-7010313222B7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2CE881-C5DD-41ED-9C0C-A20C4D5EE970}">
      <dgm:prSet custT="1"/>
      <dgm:spPr/>
      <dgm:t>
        <a:bodyPr/>
        <a:lstStyle/>
        <a:p>
          <a:pPr rtl="0"/>
          <a:r>
            <a:rPr lang="ru-RU" sz="3600" dirty="0" smtClean="0"/>
            <a:t>Интернет-магазин — это сайт, где представлены товары, которые клиент может купить через Интернет</a:t>
          </a:r>
          <a:endParaRPr lang="ru-RU" sz="3600" dirty="0"/>
        </a:p>
      </dgm:t>
    </dgm:pt>
    <dgm:pt modelId="{D2FB78A7-8F84-4A74-B56B-8916894DCEDC}" type="parTrans" cxnId="{DA449C13-0390-4224-943A-BCDA9C846AA8}">
      <dgm:prSet/>
      <dgm:spPr/>
      <dgm:t>
        <a:bodyPr/>
        <a:lstStyle/>
        <a:p>
          <a:endParaRPr lang="ru-RU"/>
        </a:p>
      </dgm:t>
    </dgm:pt>
    <dgm:pt modelId="{E22E8604-174A-404D-B3B8-CF5A2EB762EB}" type="sibTrans" cxnId="{DA449C13-0390-4224-943A-BCDA9C846AA8}">
      <dgm:prSet/>
      <dgm:spPr/>
      <dgm:t>
        <a:bodyPr/>
        <a:lstStyle/>
        <a:p>
          <a:endParaRPr lang="ru-RU"/>
        </a:p>
      </dgm:t>
    </dgm:pt>
    <dgm:pt modelId="{CD8ED847-DF62-4336-BC14-AB7983BC5209}" type="pres">
      <dgm:prSet presAssocID="{C92DCD93-2909-4FB9-A6BF-7010313222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AC928-76AC-46AF-9411-C6BE728F75ED}" type="pres">
      <dgm:prSet presAssocID="{042CE881-C5DD-41ED-9C0C-A20C4D5EE970}" presName="composite" presStyleCnt="0"/>
      <dgm:spPr/>
    </dgm:pt>
    <dgm:pt modelId="{09777ABA-A978-4D2E-B92B-D5D9BC000B12}" type="pres">
      <dgm:prSet presAssocID="{042CE881-C5DD-41ED-9C0C-A20C4D5EE970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6C10A4-83CF-4F1A-9190-EFF3D1FD7837}" type="pres">
      <dgm:prSet presAssocID="{042CE881-C5DD-41ED-9C0C-A20C4D5EE970}" presName="txShp" presStyleLbl="node1" presStyleIdx="0" presStyleCnt="1" custScaleX="104062" custScaleY="11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C890C-E83A-46DE-A9BA-FB6D6F7DC02F}" type="presOf" srcId="{C92DCD93-2909-4FB9-A6BF-7010313222B7}" destId="{CD8ED847-DF62-4336-BC14-AB7983BC5209}" srcOrd="0" destOrd="0" presId="urn:microsoft.com/office/officeart/2005/8/layout/vList3"/>
    <dgm:cxn modelId="{DA449C13-0390-4224-943A-BCDA9C846AA8}" srcId="{C92DCD93-2909-4FB9-A6BF-7010313222B7}" destId="{042CE881-C5DD-41ED-9C0C-A20C4D5EE970}" srcOrd="0" destOrd="0" parTransId="{D2FB78A7-8F84-4A74-B56B-8916894DCEDC}" sibTransId="{E22E8604-174A-404D-B3B8-CF5A2EB762EB}"/>
    <dgm:cxn modelId="{EF5F0A7D-DD53-4802-BA2A-A72E33F95A88}" type="presOf" srcId="{042CE881-C5DD-41ED-9C0C-A20C4D5EE970}" destId="{526C10A4-83CF-4F1A-9190-EFF3D1FD7837}" srcOrd="0" destOrd="0" presId="urn:microsoft.com/office/officeart/2005/8/layout/vList3"/>
    <dgm:cxn modelId="{C1D7FF00-70F3-48A0-BDCB-2460ACA40386}" type="presParOf" srcId="{CD8ED847-DF62-4336-BC14-AB7983BC5209}" destId="{4E1AC928-76AC-46AF-9411-C6BE728F75ED}" srcOrd="0" destOrd="0" presId="urn:microsoft.com/office/officeart/2005/8/layout/vList3"/>
    <dgm:cxn modelId="{6FCD06D9-6772-429B-910E-18DB6284A66B}" type="presParOf" srcId="{4E1AC928-76AC-46AF-9411-C6BE728F75ED}" destId="{09777ABA-A978-4D2E-B92B-D5D9BC000B12}" srcOrd="0" destOrd="0" presId="urn:microsoft.com/office/officeart/2005/8/layout/vList3"/>
    <dgm:cxn modelId="{98DDD29E-8629-44B9-8F19-B86EE31F8460}" type="presParOf" srcId="{4E1AC928-76AC-46AF-9411-C6BE728F75ED}" destId="{526C10A4-83CF-4F1A-9190-EFF3D1FD78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5FF13-01CF-4BE7-B347-B9961144A16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B938F7-FB6D-4205-B818-490D4FF64C34}">
      <dgm:prSet/>
      <dgm:spPr/>
      <dgm:t>
        <a:bodyPr/>
        <a:lstStyle/>
        <a:p>
          <a:pPr rtl="0"/>
          <a:r>
            <a:rPr lang="ru-RU" dirty="0" smtClean="0"/>
            <a:t>Сортировочный офис — это специальное место, куда почтовые операторы привозят посылки, там они сортируются для доставки покупателю</a:t>
          </a:r>
          <a:endParaRPr lang="ru-RU" dirty="0"/>
        </a:p>
      </dgm:t>
    </dgm:pt>
    <dgm:pt modelId="{C787FE2E-1D35-46D6-AE76-05A8DC7DF914}" type="parTrans" cxnId="{0E5E5ABB-1F63-49C9-8546-89D6597A3B4C}">
      <dgm:prSet/>
      <dgm:spPr/>
      <dgm:t>
        <a:bodyPr/>
        <a:lstStyle/>
        <a:p>
          <a:endParaRPr lang="ru-RU"/>
        </a:p>
      </dgm:t>
    </dgm:pt>
    <dgm:pt modelId="{9EBA134F-171A-4D44-A4C3-442A2E239843}" type="sibTrans" cxnId="{0E5E5ABB-1F63-49C9-8546-89D6597A3B4C}">
      <dgm:prSet/>
      <dgm:spPr/>
      <dgm:t>
        <a:bodyPr/>
        <a:lstStyle/>
        <a:p>
          <a:endParaRPr lang="ru-RU"/>
        </a:p>
      </dgm:t>
    </dgm:pt>
    <dgm:pt modelId="{B98F0461-B398-4CF4-9744-8EACA06B2DDA}" type="pres">
      <dgm:prSet presAssocID="{1065FF13-01CF-4BE7-B347-B9961144A1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2814BB-62DA-4634-B511-B2F1E195B300}" type="pres">
      <dgm:prSet presAssocID="{3DB938F7-FB6D-4205-B818-490D4FF64C34}" presName="horFlow" presStyleCnt="0"/>
      <dgm:spPr/>
    </dgm:pt>
    <dgm:pt modelId="{F59AA38D-9F1A-492E-B2FB-B58C56C97039}" type="pres">
      <dgm:prSet presAssocID="{3DB938F7-FB6D-4205-B818-490D4FF64C34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0E5E5ABB-1F63-49C9-8546-89D6597A3B4C}" srcId="{1065FF13-01CF-4BE7-B347-B9961144A164}" destId="{3DB938F7-FB6D-4205-B818-490D4FF64C34}" srcOrd="0" destOrd="0" parTransId="{C787FE2E-1D35-46D6-AE76-05A8DC7DF914}" sibTransId="{9EBA134F-171A-4D44-A4C3-442A2E239843}"/>
    <dgm:cxn modelId="{C85C5984-0A6D-4EA7-B8CD-07102A000FEB}" type="presOf" srcId="{3DB938F7-FB6D-4205-B818-490D4FF64C34}" destId="{F59AA38D-9F1A-492E-B2FB-B58C56C97039}" srcOrd="0" destOrd="0" presId="urn:microsoft.com/office/officeart/2005/8/layout/lProcess3"/>
    <dgm:cxn modelId="{0F9FDC79-8FF8-45D3-96FF-4D9DC29F360C}" type="presOf" srcId="{1065FF13-01CF-4BE7-B347-B9961144A164}" destId="{B98F0461-B398-4CF4-9744-8EACA06B2DDA}" srcOrd="0" destOrd="0" presId="urn:microsoft.com/office/officeart/2005/8/layout/lProcess3"/>
    <dgm:cxn modelId="{5907E5D4-4276-4BAE-8DDB-2EE219B95C50}" type="presParOf" srcId="{B98F0461-B398-4CF4-9744-8EACA06B2DDA}" destId="{742814BB-62DA-4634-B511-B2F1E195B300}" srcOrd="0" destOrd="0" presId="urn:microsoft.com/office/officeart/2005/8/layout/lProcess3"/>
    <dgm:cxn modelId="{47DC089B-CF6D-40FB-8242-0CC2D352FB3F}" type="presParOf" srcId="{742814BB-62DA-4634-B511-B2F1E195B300}" destId="{F59AA38D-9F1A-492E-B2FB-B58C56C9703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61B03-6F5D-47EC-99C8-EF1E2942DD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2E67C-CDEE-43C4-9903-C65541CB05B5}">
      <dgm:prSet/>
      <dgm:spPr/>
      <dgm:t>
        <a:bodyPr/>
        <a:lstStyle/>
        <a:p>
          <a:pPr rtl="0"/>
          <a:r>
            <a:rPr lang="ru-RU" dirty="0" smtClean="0"/>
            <a:t>автомобильные</a:t>
          </a:r>
          <a:endParaRPr lang="ru-RU" dirty="0"/>
        </a:p>
      </dgm:t>
    </dgm:pt>
    <dgm:pt modelId="{E81D757A-E984-4AF0-B394-FF6CD3041E13}" type="parTrans" cxnId="{EDB1C3CD-602D-4326-A51F-051B3A96A434}">
      <dgm:prSet/>
      <dgm:spPr/>
      <dgm:t>
        <a:bodyPr/>
        <a:lstStyle/>
        <a:p>
          <a:endParaRPr lang="ru-RU"/>
        </a:p>
      </dgm:t>
    </dgm:pt>
    <dgm:pt modelId="{828188BA-4129-48E3-9E87-CDDC21360054}" type="sibTrans" cxnId="{EDB1C3CD-602D-4326-A51F-051B3A96A434}">
      <dgm:prSet/>
      <dgm:spPr/>
      <dgm:t>
        <a:bodyPr/>
        <a:lstStyle/>
        <a:p>
          <a:endParaRPr lang="ru-RU"/>
        </a:p>
      </dgm:t>
    </dgm:pt>
    <dgm:pt modelId="{6C95D984-9636-4AEB-8AEB-A43FE3C1B374}">
      <dgm:prSet/>
      <dgm:spPr/>
      <dgm:t>
        <a:bodyPr/>
        <a:lstStyle/>
        <a:p>
          <a:pPr rtl="0"/>
          <a:r>
            <a:rPr lang="ru-RU" dirty="0" smtClean="0"/>
            <a:t>железнодорожные</a:t>
          </a:r>
          <a:endParaRPr lang="ru-RU" dirty="0"/>
        </a:p>
      </dgm:t>
    </dgm:pt>
    <dgm:pt modelId="{7DC88640-84EC-425F-AED1-6F53D4E24FBD}" type="parTrans" cxnId="{78E54455-A4A9-4D32-8D6B-BC8BF38795ED}">
      <dgm:prSet/>
      <dgm:spPr/>
      <dgm:t>
        <a:bodyPr/>
        <a:lstStyle/>
        <a:p>
          <a:endParaRPr lang="ru-RU"/>
        </a:p>
      </dgm:t>
    </dgm:pt>
    <dgm:pt modelId="{1C7A58AA-E4A7-44A9-9173-CB4E551949E9}" type="sibTrans" cxnId="{78E54455-A4A9-4D32-8D6B-BC8BF38795ED}">
      <dgm:prSet/>
      <dgm:spPr/>
      <dgm:t>
        <a:bodyPr/>
        <a:lstStyle/>
        <a:p>
          <a:endParaRPr lang="ru-RU"/>
        </a:p>
      </dgm:t>
    </dgm:pt>
    <dgm:pt modelId="{4B52B76C-16D7-461C-B0E7-D96CCABF2822}">
      <dgm:prSet/>
      <dgm:spPr/>
      <dgm:t>
        <a:bodyPr/>
        <a:lstStyle/>
        <a:p>
          <a:pPr rtl="0"/>
          <a:r>
            <a:rPr lang="ru-RU" dirty="0" smtClean="0"/>
            <a:t>авиаперевозки</a:t>
          </a:r>
          <a:endParaRPr lang="ru-RU" dirty="0"/>
        </a:p>
      </dgm:t>
    </dgm:pt>
    <dgm:pt modelId="{2F6F503F-EF4C-432B-B687-6C6EBE2EA976}" type="parTrans" cxnId="{41D5520D-52F1-453D-9BFB-543B82E72C6E}">
      <dgm:prSet/>
      <dgm:spPr/>
      <dgm:t>
        <a:bodyPr/>
        <a:lstStyle/>
        <a:p>
          <a:endParaRPr lang="ru-RU"/>
        </a:p>
      </dgm:t>
    </dgm:pt>
    <dgm:pt modelId="{D75BE3A9-8DB8-4DD8-A80C-7FA9D0892849}" type="sibTrans" cxnId="{41D5520D-52F1-453D-9BFB-543B82E72C6E}">
      <dgm:prSet/>
      <dgm:spPr/>
      <dgm:t>
        <a:bodyPr/>
        <a:lstStyle/>
        <a:p>
          <a:endParaRPr lang="ru-RU"/>
        </a:p>
      </dgm:t>
    </dgm:pt>
    <dgm:pt modelId="{5E20C837-97FD-418B-86CE-D2ECF6AEE3E4}">
      <dgm:prSet/>
      <dgm:spPr/>
      <dgm:t>
        <a:bodyPr/>
        <a:lstStyle/>
        <a:p>
          <a:pPr rtl="0"/>
          <a:r>
            <a:rPr lang="ru-RU" smtClean="0"/>
            <a:t>водные</a:t>
          </a:r>
          <a:endParaRPr lang="ru-RU"/>
        </a:p>
      </dgm:t>
    </dgm:pt>
    <dgm:pt modelId="{27C3FEF3-535F-424C-8882-AA1FF85650C8}" type="parTrans" cxnId="{4C0C6397-6B07-4FFD-A883-78840EAA89DF}">
      <dgm:prSet/>
      <dgm:spPr/>
      <dgm:t>
        <a:bodyPr/>
        <a:lstStyle/>
        <a:p>
          <a:endParaRPr lang="ru-RU"/>
        </a:p>
      </dgm:t>
    </dgm:pt>
    <dgm:pt modelId="{E8DAAFAA-FAEA-420B-AF04-1C5174AEED8E}" type="sibTrans" cxnId="{4C0C6397-6B07-4FFD-A883-78840EAA89DF}">
      <dgm:prSet/>
      <dgm:spPr/>
      <dgm:t>
        <a:bodyPr/>
        <a:lstStyle/>
        <a:p>
          <a:endParaRPr lang="ru-RU"/>
        </a:p>
      </dgm:t>
    </dgm:pt>
    <dgm:pt modelId="{5E620A8D-357C-4EE0-B9B6-413DB4117796}" type="pres">
      <dgm:prSet presAssocID="{4C461B03-6F5D-47EC-99C8-EF1E2942D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8F3AD-4DBA-4A95-93AF-47710110B50F}" type="pres">
      <dgm:prSet presAssocID="{6772E67C-CDEE-43C4-9903-C65541CB05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F1DDA-406A-4B5A-9C63-B3ACDCB88473}" type="pres">
      <dgm:prSet presAssocID="{828188BA-4129-48E3-9E87-CDDC21360054}" presName="spacer" presStyleCnt="0"/>
      <dgm:spPr/>
    </dgm:pt>
    <dgm:pt modelId="{120745D5-5604-416E-8D6C-2AB4571ACB22}" type="pres">
      <dgm:prSet presAssocID="{6C95D984-9636-4AEB-8AEB-A43FE3C1B3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750C9-564D-456F-B223-DA8A96C5FD95}" type="pres">
      <dgm:prSet presAssocID="{1C7A58AA-E4A7-44A9-9173-CB4E551949E9}" presName="spacer" presStyleCnt="0"/>
      <dgm:spPr/>
    </dgm:pt>
    <dgm:pt modelId="{2B68F060-99D3-40B5-8B28-72D25AA8C59D}" type="pres">
      <dgm:prSet presAssocID="{4B52B76C-16D7-461C-B0E7-D96CCABF28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46A9-6D2F-4719-85F9-A5E8966BEFB0}" type="pres">
      <dgm:prSet presAssocID="{D75BE3A9-8DB8-4DD8-A80C-7FA9D0892849}" presName="spacer" presStyleCnt="0"/>
      <dgm:spPr/>
    </dgm:pt>
    <dgm:pt modelId="{A70BF124-7A95-4BB7-A0F5-54D7B8C4B91E}" type="pres">
      <dgm:prSet presAssocID="{5E20C837-97FD-418B-86CE-D2ECF6AEE3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7433F-34D5-4EC9-AB37-3D0E1DF358CB}" type="presOf" srcId="{6C95D984-9636-4AEB-8AEB-A43FE3C1B374}" destId="{120745D5-5604-416E-8D6C-2AB4571ACB22}" srcOrd="0" destOrd="0" presId="urn:microsoft.com/office/officeart/2005/8/layout/vList2"/>
    <dgm:cxn modelId="{F92D39F7-745F-4A44-9DAA-D0540E7FFA49}" type="presOf" srcId="{5E20C837-97FD-418B-86CE-D2ECF6AEE3E4}" destId="{A70BF124-7A95-4BB7-A0F5-54D7B8C4B91E}" srcOrd="0" destOrd="0" presId="urn:microsoft.com/office/officeart/2005/8/layout/vList2"/>
    <dgm:cxn modelId="{47C4D810-B782-4E87-8718-3AB3E9C7C657}" type="presOf" srcId="{6772E67C-CDEE-43C4-9903-C65541CB05B5}" destId="{6588F3AD-4DBA-4A95-93AF-47710110B50F}" srcOrd="0" destOrd="0" presId="urn:microsoft.com/office/officeart/2005/8/layout/vList2"/>
    <dgm:cxn modelId="{78E54455-A4A9-4D32-8D6B-BC8BF38795ED}" srcId="{4C461B03-6F5D-47EC-99C8-EF1E2942DD54}" destId="{6C95D984-9636-4AEB-8AEB-A43FE3C1B374}" srcOrd="1" destOrd="0" parTransId="{7DC88640-84EC-425F-AED1-6F53D4E24FBD}" sibTransId="{1C7A58AA-E4A7-44A9-9173-CB4E551949E9}"/>
    <dgm:cxn modelId="{EDB1C3CD-602D-4326-A51F-051B3A96A434}" srcId="{4C461B03-6F5D-47EC-99C8-EF1E2942DD54}" destId="{6772E67C-CDEE-43C4-9903-C65541CB05B5}" srcOrd="0" destOrd="0" parTransId="{E81D757A-E984-4AF0-B394-FF6CD3041E13}" sibTransId="{828188BA-4129-48E3-9E87-CDDC21360054}"/>
    <dgm:cxn modelId="{AE13BCBF-7191-4E17-8E71-EE542D062811}" type="presOf" srcId="{4B52B76C-16D7-461C-B0E7-D96CCABF2822}" destId="{2B68F060-99D3-40B5-8B28-72D25AA8C59D}" srcOrd="0" destOrd="0" presId="urn:microsoft.com/office/officeart/2005/8/layout/vList2"/>
    <dgm:cxn modelId="{9C31AB44-F0E5-49E4-8933-A2A9AA45B04E}" type="presOf" srcId="{4C461B03-6F5D-47EC-99C8-EF1E2942DD54}" destId="{5E620A8D-357C-4EE0-B9B6-413DB4117796}" srcOrd="0" destOrd="0" presId="urn:microsoft.com/office/officeart/2005/8/layout/vList2"/>
    <dgm:cxn modelId="{41D5520D-52F1-453D-9BFB-543B82E72C6E}" srcId="{4C461B03-6F5D-47EC-99C8-EF1E2942DD54}" destId="{4B52B76C-16D7-461C-B0E7-D96CCABF2822}" srcOrd="2" destOrd="0" parTransId="{2F6F503F-EF4C-432B-B687-6C6EBE2EA976}" sibTransId="{D75BE3A9-8DB8-4DD8-A80C-7FA9D0892849}"/>
    <dgm:cxn modelId="{4C0C6397-6B07-4FFD-A883-78840EAA89DF}" srcId="{4C461B03-6F5D-47EC-99C8-EF1E2942DD54}" destId="{5E20C837-97FD-418B-86CE-D2ECF6AEE3E4}" srcOrd="3" destOrd="0" parTransId="{27C3FEF3-535F-424C-8882-AA1FF85650C8}" sibTransId="{E8DAAFAA-FAEA-420B-AF04-1C5174AEED8E}"/>
    <dgm:cxn modelId="{BBC59D25-F707-4C89-8F69-AE87CDEE7178}" type="presParOf" srcId="{5E620A8D-357C-4EE0-B9B6-413DB4117796}" destId="{6588F3AD-4DBA-4A95-93AF-47710110B50F}" srcOrd="0" destOrd="0" presId="urn:microsoft.com/office/officeart/2005/8/layout/vList2"/>
    <dgm:cxn modelId="{9385D739-025D-4D89-BBBA-7FF91EAB1062}" type="presParOf" srcId="{5E620A8D-357C-4EE0-B9B6-413DB4117796}" destId="{4AEF1DDA-406A-4B5A-9C63-B3ACDCB88473}" srcOrd="1" destOrd="0" presId="urn:microsoft.com/office/officeart/2005/8/layout/vList2"/>
    <dgm:cxn modelId="{788935C1-0ADD-4F65-832C-06BB77BAC681}" type="presParOf" srcId="{5E620A8D-357C-4EE0-B9B6-413DB4117796}" destId="{120745D5-5604-416E-8D6C-2AB4571ACB22}" srcOrd="2" destOrd="0" presId="urn:microsoft.com/office/officeart/2005/8/layout/vList2"/>
    <dgm:cxn modelId="{7428AD09-3110-4B94-B712-B40C6DC15F6F}" type="presParOf" srcId="{5E620A8D-357C-4EE0-B9B6-413DB4117796}" destId="{A31750C9-564D-456F-B223-DA8A96C5FD95}" srcOrd="3" destOrd="0" presId="urn:microsoft.com/office/officeart/2005/8/layout/vList2"/>
    <dgm:cxn modelId="{BEEC72F7-A89D-4D11-BF20-79F78D79471E}" type="presParOf" srcId="{5E620A8D-357C-4EE0-B9B6-413DB4117796}" destId="{2B68F060-99D3-40B5-8B28-72D25AA8C59D}" srcOrd="4" destOrd="0" presId="urn:microsoft.com/office/officeart/2005/8/layout/vList2"/>
    <dgm:cxn modelId="{ACCE9368-25A2-4F7A-A7D7-C49BA53A909B}" type="presParOf" srcId="{5E620A8D-357C-4EE0-B9B6-413DB4117796}" destId="{F81546A9-6D2F-4719-85F9-A5E8966BEFB0}" srcOrd="5" destOrd="0" presId="urn:microsoft.com/office/officeart/2005/8/layout/vList2"/>
    <dgm:cxn modelId="{19AA3E90-F73F-4492-801B-3B620CB1C949}" type="presParOf" srcId="{5E620A8D-357C-4EE0-B9B6-413DB4117796}" destId="{A70BF124-7A95-4BB7-A0F5-54D7B8C4B9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2995A-6672-4189-A55C-65DD9C43461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83C16F7-89EB-43FD-946B-178727DC3E1A}">
      <dgm:prSet custT="1"/>
      <dgm:spPr/>
      <dgm:t>
        <a:bodyPr/>
        <a:lstStyle/>
        <a:p>
          <a:pPr rtl="0"/>
          <a:r>
            <a:rPr lang="ru-RU" sz="3200" b="1" dirty="0" smtClean="0"/>
            <a:t>Проанализировали работу сортировочного центра на примере Интернет-магазина </a:t>
          </a:r>
          <a:endParaRPr lang="ru-RU" sz="3200" dirty="0"/>
        </a:p>
      </dgm:t>
    </dgm:pt>
    <dgm:pt modelId="{4787D9AC-DF52-42DA-8598-3FAD83B0678C}" type="parTrans" cxnId="{1818A4DF-A489-48E7-9F1D-032C75411C69}">
      <dgm:prSet/>
      <dgm:spPr/>
      <dgm:t>
        <a:bodyPr/>
        <a:lstStyle/>
        <a:p>
          <a:endParaRPr lang="ru-RU" sz="2800"/>
        </a:p>
      </dgm:t>
    </dgm:pt>
    <dgm:pt modelId="{CC523CE4-B973-44C2-9BA4-49C49557BE90}" type="sibTrans" cxnId="{1818A4DF-A489-48E7-9F1D-032C75411C69}">
      <dgm:prSet/>
      <dgm:spPr/>
      <dgm:t>
        <a:bodyPr/>
        <a:lstStyle/>
        <a:p>
          <a:endParaRPr lang="ru-RU" sz="2800"/>
        </a:p>
      </dgm:t>
    </dgm:pt>
    <dgm:pt modelId="{74E7C785-EB62-400C-B6C9-A00F8AF6C734}">
      <dgm:prSet custT="1"/>
      <dgm:spPr/>
      <dgm:t>
        <a:bodyPr/>
        <a:lstStyle/>
        <a:p>
          <a:pPr rtl="0"/>
          <a:r>
            <a:rPr lang="ru-RU" sz="3200" b="1" dirty="0" smtClean="0"/>
            <a:t>Изучили виды грузоперевозок</a:t>
          </a:r>
          <a:endParaRPr lang="ru-RU" sz="3200" dirty="0"/>
        </a:p>
      </dgm:t>
    </dgm:pt>
    <dgm:pt modelId="{0151EA9E-BE63-46C4-9F6D-EF21BCE045F2}" type="parTrans" cxnId="{4D96432B-9CD4-4BD0-AD8B-291DC17B2992}">
      <dgm:prSet/>
      <dgm:spPr/>
      <dgm:t>
        <a:bodyPr/>
        <a:lstStyle/>
        <a:p>
          <a:endParaRPr lang="ru-RU" sz="2800"/>
        </a:p>
      </dgm:t>
    </dgm:pt>
    <dgm:pt modelId="{01B3FADD-89F4-4516-B307-F390DB893295}" type="sibTrans" cxnId="{4D96432B-9CD4-4BD0-AD8B-291DC17B2992}">
      <dgm:prSet/>
      <dgm:spPr/>
      <dgm:t>
        <a:bodyPr/>
        <a:lstStyle/>
        <a:p>
          <a:endParaRPr lang="ru-RU" sz="2800"/>
        </a:p>
      </dgm:t>
    </dgm:pt>
    <dgm:pt modelId="{91EC43A6-70B4-4344-AF79-3F6BA5A7A956}">
      <dgm:prSet custT="1"/>
      <dgm:spPr/>
      <dgm:t>
        <a:bodyPr/>
        <a:lstStyle/>
        <a:p>
          <a:pPr rtl="0"/>
          <a:r>
            <a:rPr lang="ru-RU" sz="3200" b="1" dirty="0" smtClean="0"/>
            <a:t>Рассмотрели особенности грузоперевозок по воде </a:t>
          </a:r>
          <a:endParaRPr lang="ru-RU" sz="3200" dirty="0"/>
        </a:p>
      </dgm:t>
    </dgm:pt>
    <dgm:pt modelId="{255C9594-1CA1-41BA-90BE-221E96592F83}" type="parTrans" cxnId="{1A0353FB-332C-49BB-94D6-5F7771F1177D}">
      <dgm:prSet/>
      <dgm:spPr/>
      <dgm:t>
        <a:bodyPr/>
        <a:lstStyle/>
        <a:p>
          <a:endParaRPr lang="ru-RU" sz="2800"/>
        </a:p>
      </dgm:t>
    </dgm:pt>
    <dgm:pt modelId="{BC2ECCAF-065F-4953-999A-6D0931D3BF5E}" type="sibTrans" cxnId="{1A0353FB-332C-49BB-94D6-5F7771F1177D}">
      <dgm:prSet/>
      <dgm:spPr/>
      <dgm:t>
        <a:bodyPr/>
        <a:lstStyle/>
        <a:p>
          <a:endParaRPr lang="ru-RU" sz="2800"/>
        </a:p>
      </dgm:t>
    </dgm:pt>
    <dgm:pt modelId="{A1389B70-E87B-4311-9A5E-A9AD2EE99695}">
      <dgm:prSet custT="1"/>
      <dgm:spPr/>
      <dgm:t>
        <a:bodyPr/>
        <a:lstStyle/>
        <a:p>
          <a:pPr rtl="0"/>
          <a:r>
            <a:rPr lang="ru-RU" sz="3200" b="1" dirty="0" smtClean="0"/>
            <a:t>Сконструировали и запрограммировали проект морских грузоперевозок на базе LEGO </a:t>
          </a:r>
          <a:r>
            <a:rPr lang="ru-RU" sz="3200" b="1" dirty="0" err="1" smtClean="0"/>
            <a:t>WeDo</a:t>
          </a:r>
          <a:r>
            <a:rPr lang="ru-RU" sz="3200" b="1" dirty="0" smtClean="0"/>
            <a:t> 2.0 и </a:t>
          </a:r>
          <a:r>
            <a:rPr lang="ru-RU" sz="3200" b="1" dirty="0" err="1" smtClean="0"/>
            <a:t>City</a:t>
          </a:r>
          <a:r>
            <a:rPr lang="ru-RU" sz="3200" b="1" dirty="0" smtClean="0"/>
            <a:t> </a:t>
          </a:r>
          <a:endParaRPr lang="ru-RU" sz="3200" dirty="0"/>
        </a:p>
      </dgm:t>
    </dgm:pt>
    <dgm:pt modelId="{D19953F0-CADE-4A19-9713-140625CDC0A3}" type="parTrans" cxnId="{1B4D7062-6A00-4C06-8FC9-A77142378DAF}">
      <dgm:prSet/>
      <dgm:spPr/>
      <dgm:t>
        <a:bodyPr/>
        <a:lstStyle/>
        <a:p>
          <a:endParaRPr lang="ru-RU" sz="2800"/>
        </a:p>
      </dgm:t>
    </dgm:pt>
    <dgm:pt modelId="{9AF1A899-F369-4390-AA89-B60AD46D3FBF}" type="sibTrans" cxnId="{1B4D7062-6A00-4C06-8FC9-A77142378DAF}">
      <dgm:prSet/>
      <dgm:spPr/>
      <dgm:t>
        <a:bodyPr/>
        <a:lstStyle/>
        <a:p>
          <a:endParaRPr lang="ru-RU" sz="2800"/>
        </a:p>
      </dgm:t>
    </dgm:pt>
    <dgm:pt modelId="{B2EE2A56-3EB7-43E1-A17D-61441B36C5A9}" type="pres">
      <dgm:prSet presAssocID="{8562995A-6672-4189-A55C-65DD9C4346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B70DF-1279-4D34-B64C-1EA3AEC424A2}" type="pres">
      <dgm:prSet presAssocID="{E83C16F7-89EB-43FD-946B-178727DC3E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07043-C80C-4696-B251-5BAA3A142465}" type="pres">
      <dgm:prSet presAssocID="{CC523CE4-B973-44C2-9BA4-49C49557BE90}" presName="spacer" presStyleCnt="0"/>
      <dgm:spPr/>
      <dgm:t>
        <a:bodyPr/>
        <a:lstStyle/>
        <a:p>
          <a:endParaRPr lang="ru-RU"/>
        </a:p>
      </dgm:t>
    </dgm:pt>
    <dgm:pt modelId="{A7322E7C-79ED-4E56-837B-8FBB5877F6A9}" type="pres">
      <dgm:prSet presAssocID="{74E7C785-EB62-400C-B6C9-A00F8AF6C7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7ED7-CB91-4C6A-B3A7-1C9B1EEC46C7}" type="pres">
      <dgm:prSet presAssocID="{01B3FADD-89F4-4516-B307-F390DB893295}" presName="spacer" presStyleCnt="0"/>
      <dgm:spPr/>
      <dgm:t>
        <a:bodyPr/>
        <a:lstStyle/>
        <a:p>
          <a:endParaRPr lang="ru-RU"/>
        </a:p>
      </dgm:t>
    </dgm:pt>
    <dgm:pt modelId="{3A2CC18A-2B71-4978-BD78-37FB735A0EA3}" type="pres">
      <dgm:prSet presAssocID="{91EC43A6-70B4-4344-AF79-3F6BA5A7A9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C5DA4-B71C-4B56-950F-5444407E2F08}" type="pres">
      <dgm:prSet presAssocID="{BC2ECCAF-065F-4953-999A-6D0931D3BF5E}" presName="spacer" presStyleCnt="0"/>
      <dgm:spPr/>
      <dgm:t>
        <a:bodyPr/>
        <a:lstStyle/>
        <a:p>
          <a:endParaRPr lang="ru-RU"/>
        </a:p>
      </dgm:t>
    </dgm:pt>
    <dgm:pt modelId="{626F6363-1FF7-4A73-82A5-072E33CE1D72}" type="pres">
      <dgm:prSet presAssocID="{A1389B70-E87B-4311-9A5E-A9AD2EE996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CD952-80D8-40F5-B2E2-DDE9BB1D9846}" type="presOf" srcId="{91EC43A6-70B4-4344-AF79-3F6BA5A7A956}" destId="{3A2CC18A-2B71-4978-BD78-37FB735A0EA3}" srcOrd="0" destOrd="0" presId="urn:microsoft.com/office/officeart/2005/8/layout/vList2"/>
    <dgm:cxn modelId="{0F7E6DE5-E6D8-427B-B915-AD22E0A6BEBD}" type="presOf" srcId="{E83C16F7-89EB-43FD-946B-178727DC3E1A}" destId="{F7DB70DF-1279-4D34-B64C-1EA3AEC424A2}" srcOrd="0" destOrd="0" presId="urn:microsoft.com/office/officeart/2005/8/layout/vList2"/>
    <dgm:cxn modelId="{1B4D7062-6A00-4C06-8FC9-A77142378DAF}" srcId="{8562995A-6672-4189-A55C-65DD9C434611}" destId="{A1389B70-E87B-4311-9A5E-A9AD2EE99695}" srcOrd="3" destOrd="0" parTransId="{D19953F0-CADE-4A19-9713-140625CDC0A3}" sibTransId="{9AF1A899-F369-4390-AA89-B60AD46D3FBF}"/>
    <dgm:cxn modelId="{925517C5-8936-4E09-97DB-4EEE7226E420}" type="presOf" srcId="{A1389B70-E87B-4311-9A5E-A9AD2EE99695}" destId="{626F6363-1FF7-4A73-82A5-072E33CE1D72}" srcOrd="0" destOrd="0" presId="urn:microsoft.com/office/officeart/2005/8/layout/vList2"/>
    <dgm:cxn modelId="{1818A4DF-A489-48E7-9F1D-032C75411C69}" srcId="{8562995A-6672-4189-A55C-65DD9C434611}" destId="{E83C16F7-89EB-43FD-946B-178727DC3E1A}" srcOrd="0" destOrd="0" parTransId="{4787D9AC-DF52-42DA-8598-3FAD83B0678C}" sibTransId="{CC523CE4-B973-44C2-9BA4-49C49557BE90}"/>
    <dgm:cxn modelId="{1A0353FB-332C-49BB-94D6-5F7771F1177D}" srcId="{8562995A-6672-4189-A55C-65DD9C434611}" destId="{91EC43A6-70B4-4344-AF79-3F6BA5A7A956}" srcOrd="2" destOrd="0" parTransId="{255C9594-1CA1-41BA-90BE-221E96592F83}" sibTransId="{BC2ECCAF-065F-4953-999A-6D0931D3BF5E}"/>
    <dgm:cxn modelId="{4D96432B-9CD4-4BD0-AD8B-291DC17B2992}" srcId="{8562995A-6672-4189-A55C-65DD9C434611}" destId="{74E7C785-EB62-400C-B6C9-A00F8AF6C734}" srcOrd="1" destOrd="0" parTransId="{0151EA9E-BE63-46C4-9F6D-EF21BCE045F2}" sibTransId="{01B3FADD-89F4-4516-B307-F390DB893295}"/>
    <dgm:cxn modelId="{CD3943C6-81A6-4989-AA4F-4456613ECA30}" type="presOf" srcId="{74E7C785-EB62-400C-B6C9-A00F8AF6C734}" destId="{A7322E7C-79ED-4E56-837B-8FBB5877F6A9}" srcOrd="0" destOrd="0" presId="urn:microsoft.com/office/officeart/2005/8/layout/vList2"/>
    <dgm:cxn modelId="{DE322809-0A16-4F68-B3E5-6C3EDBDA739D}" type="presOf" srcId="{8562995A-6672-4189-A55C-65DD9C434611}" destId="{B2EE2A56-3EB7-43E1-A17D-61441B36C5A9}" srcOrd="0" destOrd="0" presId="urn:microsoft.com/office/officeart/2005/8/layout/vList2"/>
    <dgm:cxn modelId="{57142AA2-7615-4F16-AB10-8808A407809B}" type="presParOf" srcId="{B2EE2A56-3EB7-43E1-A17D-61441B36C5A9}" destId="{F7DB70DF-1279-4D34-B64C-1EA3AEC424A2}" srcOrd="0" destOrd="0" presId="urn:microsoft.com/office/officeart/2005/8/layout/vList2"/>
    <dgm:cxn modelId="{2CA6FF77-4C87-4737-BDDA-DB13CAE9C2A5}" type="presParOf" srcId="{B2EE2A56-3EB7-43E1-A17D-61441B36C5A9}" destId="{13E07043-C80C-4696-B251-5BAA3A142465}" srcOrd="1" destOrd="0" presId="urn:microsoft.com/office/officeart/2005/8/layout/vList2"/>
    <dgm:cxn modelId="{5F817935-917F-4E42-89F0-143CE8D534AC}" type="presParOf" srcId="{B2EE2A56-3EB7-43E1-A17D-61441B36C5A9}" destId="{A7322E7C-79ED-4E56-837B-8FBB5877F6A9}" srcOrd="2" destOrd="0" presId="urn:microsoft.com/office/officeart/2005/8/layout/vList2"/>
    <dgm:cxn modelId="{D9CD7059-F2A8-43F2-A71A-6F9863160151}" type="presParOf" srcId="{B2EE2A56-3EB7-43E1-A17D-61441B36C5A9}" destId="{DBAA7ED7-CB91-4C6A-B3A7-1C9B1EEC46C7}" srcOrd="3" destOrd="0" presId="urn:microsoft.com/office/officeart/2005/8/layout/vList2"/>
    <dgm:cxn modelId="{74DD578E-02EC-4981-8C1E-E7A4E50B144E}" type="presParOf" srcId="{B2EE2A56-3EB7-43E1-A17D-61441B36C5A9}" destId="{3A2CC18A-2B71-4978-BD78-37FB735A0EA3}" srcOrd="4" destOrd="0" presId="urn:microsoft.com/office/officeart/2005/8/layout/vList2"/>
    <dgm:cxn modelId="{17807981-CC0C-4647-87DB-0D3FC61D56BA}" type="presParOf" srcId="{B2EE2A56-3EB7-43E1-A17D-61441B36C5A9}" destId="{1E1C5DA4-B71C-4B56-950F-5444407E2F08}" srcOrd="5" destOrd="0" presId="urn:microsoft.com/office/officeart/2005/8/layout/vList2"/>
    <dgm:cxn modelId="{93608EDE-747A-4651-B99F-92DECD731056}" type="presParOf" srcId="{B2EE2A56-3EB7-43E1-A17D-61441B36C5A9}" destId="{626F6363-1FF7-4A73-82A5-072E33CE1D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ADDAA-1343-4020-B6A7-F6C57AF41B21}">
      <dsp:nvSpPr>
        <dsp:cNvPr id="0" name=""/>
        <dsp:cNvSpPr/>
      </dsp:nvSpPr>
      <dsp:spPr>
        <a:xfrm>
          <a:off x="0" y="0"/>
          <a:ext cx="3814617" cy="38146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49F95-6DC0-4D06-A1FB-36AB4A7DC0BB}">
      <dsp:nvSpPr>
        <dsp:cNvPr id="0" name=""/>
        <dsp:cNvSpPr/>
      </dsp:nvSpPr>
      <dsp:spPr>
        <a:xfrm>
          <a:off x="1907308" y="0"/>
          <a:ext cx="8160327" cy="3814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Грузовые перевозки — процесс, в ходе которого осуществляется перемещение различных грузов из одного пункта в другой, при помощи транспортного средства</a:t>
          </a:r>
          <a:endParaRPr lang="ru-RU" sz="4300" kern="1200" dirty="0"/>
        </a:p>
      </dsp:txBody>
      <dsp:txXfrm>
        <a:off x="1907308" y="0"/>
        <a:ext cx="8160327" cy="3814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C10A4-83CF-4F1A-9190-EFF3D1FD7837}">
      <dsp:nvSpPr>
        <dsp:cNvPr id="0" name=""/>
        <dsp:cNvSpPr/>
      </dsp:nvSpPr>
      <dsp:spPr>
        <a:xfrm rot="10800000">
          <a:off x="2383402" y="718504"/>
          <a:ext cx="7140302" cy="394528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259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Интернет-магазин — это сайт, где представлены товары, которые клиент может купить через Интернет</a:t>
          </a:r>
          <a:endParaRPr lang="ru-RU" sz="3600" kern="1200" dirty="0"/>
        </a:p>
      </dsp:txBody>
      <dsp:txXfrm rot="10800000">
        <a:off x="3369722" y="718504"/>
        <a:ext cx="6153982" cy="3945280"/>
      </dsp:txXfrm>
    </dsp:sp>
    <dsp:sp modelId="{09777ABA-A978-4D2E-B92B-D5D9BC000B12}">
      <dsp:nvSpPr>
        <dsp:cNvPr id="0" name=""/>
        <dsp:cNvSpPr/>
      </dsp:nvSpPr>
      <dsp:spPr>
        <a:xfrm>
          <a:off x="794467" y="962851"/>
          <a:ext cx="3456587" cy="34565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A38D-9F1A-492E-B2FB-B58C56C97039}">
      <dsp:nvSpPr>
        <dsp:cNvPr id="0" name=""/>
        <dsp:cNvSpPr/>
      </dsp:nvSpPr>
      <dsp:spPr>
        <a:xfrm>
          <a:off x="0" y="146858"/>
          <a:ext cx="8894618" cy="3557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Сортировочный офис — это специальное место, куда почтовые операторы привозят посылки, там они сортируются для доставки покупателю</a:t>
          </a:r>
          <a:endParaRPr lang="ru-RU" sz="3700" kern="1200" dirty="0"/>
        </a:p>
      </dsp:txBody>
      <dsp:txXfrm>
        <a:off x="1778924" y="146858"/>
        <a:ext cx="5336771" cy="355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F3AD-4DBA-4A95-93AF-47710110B50F}">
      <dsp:nvSpPr>
        <dsp:cNvPr id="0" name=""/>
        <dsp:cNvSpPr/>
      </dsp:nvSpPr>
      <dsp:spPr>
        <a:xfrm>
          <a:off x="0" y="2900"/>
          <a:ext cx="855287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автомобильные</a:t>
          </a:r>
          <a:endParaRPr lang="ru-RU" sz="3900" kern="1200" dirty="0"/>
        </a:p>
      </dsp:txBody>
      <dsp:txXfrm>
        <a:off x="45663" y="48563"/>
        <a:ext cx="8461547" cy="844089"/>
      </dsp:txXfrm>
    </dsp:sp>
    <dsp:sp modelId="{120745D5-5604-416E-8D6C-2AB4571ACB22}">
      <dsp:nvSpPr>
        <dsp:cNvPr id="0" name=""/>
        <dsp:cNvSpPr/>
      </dsp:nvSpPr>
      <dsp:spPr>
        <a:xfrm>
          <a:off x="0" y="1050635"/>
          <a:ext cx="855287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железнодорожные</a:t>
          </a:r>
          <a:endParaRPr lang="ru-RU" sz="3900" kern="1200" dirty="0"/>
        </a:p>
      </dsp:txBody>
      <dsp:txXfrm>
        <a:off x="45663" y="1096298"/>
        <a:ext cx="8461547" cy="844089"/>
      </dsp:txXfrm>
    </dsp:sp>
    <dsp:sp modelId="{2B68F060-99D3-40B5-8B28-72D25AA8C59D}">
      <dsp:nvSpPr>
        <dsp:cNvPr id="0" name=""/>
        <dsp:cNvSpPr/>
      </dsp:nvSpPr>
      <dsp:spPr>
        <a:xfrm>
          <a:off x="0" y="2098370"/>
          <a:ext cx="855287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авиаперевозки</a:t>
          </a:r>
          <a:endParaRPr lang="ru-RU" sz="3900" kern="1200" dirty="0"/>
        </a:p>
      </dsp:txBody>
      <dsp:txXfrm>
        <a:off x="45663" y="2144033"/>
        <a:ext cx="8461547" cy="844089"/>
      </dsp:txXfrm>
    </dsp:sp>
    <dsp:sp modelId="{A70BF124-7A95-4BB7-A0F5-54D7B8C4B91E}">
      <dsp:nvSpPr>
        <dsp:cNvPr id="0" name=""/>
        <dsp:cNvSpPr/>
      </dsp:nvSpPr>
      <dsp:spPr>
        <a:xfrm>
          <a:off x="0" y="3146105"/>
          <a:ext cx="855287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/>
            <a:t>водные</a:t>
          </a:r>
          <a:endParaRPr lang="ru-RU" sz="3900" kern="1200"/>
        </a:p>
      </dsp:txBody>
      <dsp:txXfrm>
        <a:off x="45663" y="3191768"/>
        <a:ext cx="8461547" cy="84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B70DF-1279-4D34-B64C-1EA3AEC424A2}">
      <dsp:nvSpPr>
        <dsp:cNvPr id="0" name=""/>
        <dsp:cNvSpPr/>
      </dsp:nvSpPr>
      <dsp:spPr>
        <a:xfrm>
          <a:off x="0" y="804"/>
          <a:ext cx="10515600" cy="97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Проанализировали работу сортировочного центра на примере Интернет-магазина </a:t>
          </a:r>
          <a:endParaRPr lang="ru-RU" sz="3200" kern="1200" dirty="0"/>
        </a:p>
      </dsp:txBody>
      <dsp:txXfrm>
        <a:off x="47407" y="48211"/>
        <a:ext cx="10420786" cy="876331"/>
      </dsp:txXfrm>
    </dsp:sp>
    <dsp:sp modelId="{A7322E7C-79ED-4E56-837B-8FBB5877F6A9}">
      <dsp:nvSpPr>
        <dsp:cNvPr id="0" name=""/>
        <dsp:cNvSpPr/>
      </dsp:nvSpPr>
      <dsp:spPr>
        <a:xfrm>
          <a:off x="0" y="983017"/>
          <a:ext cx="10515600" cy="97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Изучили виды грузоперевозок</a:t>
          </a:r>
          <a:endParaRPr lang="ru-RU" sz="3200" kern="1200" dirty="0"/>
        </a:p>
      </dsp:txBody>
      <dsp:txXfrm>
        <a:off x="47407" y="1030424"/>
        <a:ext cx="10420786" cy="876331"/>
      </dsp:txXfrm>
    </dsp:sp>
    <dsp:sp modelId="{3A2CC18A-2B71-4978-BD78-37FB735A0EA3}">
      <dsp:nvSpPr>
        <dsp:cNvPr id="0" name=""/>
        <dsp:cNvSpPr/>
      </dsp:nvSpPr>
      <dsp:spPr>
        <a:xfrm>
          <a:off x="0" y="1965230"/>
          <a:ext cx="10515600" cy="97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Рассмотрели особенности грузоперевозок по воде </a:t>
          </a:r>
          <a:endParaRPr lang="ru-RU" sz="3200" kern="1200" dirty="0"/>
        </a:p>
      </dsp:txBody>
      <dsp:txXfrm>
        <a:off x="47407" y="2012637"/>
        <a:ext cx="10420786" cy="876331"/>
      </dsp:txXfrm>
    </dsp:sp>
    <dsp:sp modelId="{626F6363-1FF7-4A73-82A5-072E33CE1D72}">
      <dsp:nvSpPr>
        <dsp:cNvPr id="0" name=""/>
        <dsp:cNvSpPr/>
      </dsp:nvSpPr>
      <dsp:spPr>
        <a:xfrm>
          <a:off x="0" y="2947443"/>
          <a:ext cx="10515600" cy="97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Сконструировали и запрограммировали проект морских грузоперевозок на базе LEGO </a:t>
          </a:r>
          <a:r>
            <a:rPr lang="ru-RU" sz="3200" b="1" kern="1200" dirty="0" err="1" smtClean="0"/>
            <a:t>WeDo</a:t>
          </a:r>
          <a:r>
            <a:rPr lang="ru-RU" sz="3200" b="1" kern="1200" dirty="0" smtClean="0"/>
            <a:t> 2.0 и </a:t>
          </a:r>
          <a:r>
            <a:rPr lang="ru-RU" sz="3200" b="1" kern="1200" dirty="0" err="1" smtClean="0"/>
            <a:t>City</a:t>
          </a:r>
          <a:r>
            <a:rPr lang="ru-RU" sz="3200" b="1" kern="1200" dirty="0" smtClean="0"/>
            <a:t> </a:t>
          </a:r>
          <a:endParaRPr lang="ru-RU" sz="3200" kern="1200" dirty="0"/>
        </a:p>
      </dsp:txBody>
      <dsp:txXfrm>
        <a:off x="47407" y="2994850"/>
        <a:ext cx="10420786" cy="87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0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486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2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32FCBB-F8F6-4EA4-9106-E8F8811C0D0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CAB366-0B85-465F-99A3-B222AEAA2E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70887" y="1070678"/>
            <a:ext cx="10318418" cy="439498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Морские грузоперевозки</a:t>
            </a:r>
            <a:endParaRPr lang="ru-RU" sz="8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7A44C01-53D9-47DC-8BF6-6552417D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4693" y="4170698"/>
            <a:ext cx="3330806" cy="742279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Нестеров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Тютченко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694" y="5209641"/>
            <a:ext cx="527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Школа интеллектуального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развития «Мистер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Брейни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г. Тюмень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Руководитель: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Полиенко Дарья Вячеславовна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/>
          <a:stretch/>
        </p:blipFill>
        <p:spPr>
          <a:xfrm>
            <a:off x="5206219" y="1711002"/>
            <a:ext cx="2242165" cy="2292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1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2" y="424874"/>
            <a:ext cx="10515600" cy="113607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Выводы</a:t>
            </a:r>
            <a:endParaRPr lang="ru-RU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11007"/>
              </p:ext>
            </p:extLst>
          </p:nvPr>
        </p:nvGraphicFramePr>
        <p:xfrm>
          <a:off x="1087582" y="2111953"/>
          <a:ext cx="10515600" cy="391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9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928" y="1814235"/>
            <a:ext cx="112960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</a:t>
            </a:r>
            <a:r>
              <a:rPr lang="ru-RU" sz="6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внимание</a:t>
            </a:r>
            <a: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br>
              <a:rPr lang="ru-RU" sz="6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9109" y="540616"/>
            <a:ext cx="10515600" cy="142672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Цель проекта: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Создание проекта по обеспечению морских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грузоперевозок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69109" y="2442009"/>
            <a:ext cx="10515600" cy="378330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Проанализировать работу сортировочного центра на примере Интернет-магазина</a:t>
            </a:r>
            <a:endParaRPr lang="ru-RU" sz="39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Изучить виды грузоперевозок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Рассмотреть особенности грузоперевозок по воде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Сконструировать и запрограммировать проект морских грузоперевозок на базе LEGO </a:t>
            </a:r>
            <a:r>
              <a:rPr lang="ru-RU" sz="3900" dirty="0" err="1" smtClean="0">
                <a:solidFill>
                  <a:schemeClr val="accent1">
                    <a:lumMod val="50000"/>
                  </a:schemeClr>
                </a:solidFill>
              </a:rPr>
              <a:t>WeDo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 2.0 и </a:t>
            </a:r>
            <a:r>
              <a:rPr lang="ru-RU" sz="3900" dirty="0" err="1" smtClean="0">
                <a:solidFill>
                  <a:schemeClr val="accent1">
                    <a:lumMod val="50000"/>
                  </a:schemeClr>
                </a:solidFill>
              </a:rPr>
              <a:t>City</a:t>
            </a:r>
            <a:endParaRPr lang="ru-RU" sz="3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0732616"/>
              </p:ext>
            </p:extLst>
          </p:nvPr>
        </p:nvGraphicFramePr>
        <p:xfrm>
          <a:off x="1170709" y="2512290"/>
          <a:ext cx="10067636" cy="381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959" y="279294"/>
            <a:ext cx="3572794" cy="223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0768" y="783264"/>
            <a:ext cx="2962562" cy="209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грузоперевозок в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9737371"/>
              </p:ext>
            </p:extLst>
          </p:nvPr>
        </p:nvGraphicFramePr>
        <p:xfrm>
          <a:off x="936913" y="1221710"/>
          <a:ext cx="10318173" cy="538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2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19659096"/>
              </p:ext>
            </p:extLst>
          </p:nvPr>
        </p:nvGraphicFramePr>
        <p:xfrm>
          <a:off x="849746" y="1487055"/>
          <a:ext cx="8894618" cy="385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16" y="1310225"/>
            <a:ext cx="3153918" cy="4205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3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19562" y="575179"/>
            <a:ext cx="855287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Грузоперевозки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подразделяются на следующие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7555627"/>
              </p:ext>
            </p:extLst>
          </p:nvPr>
        </p:nvGraphicFramePr>
        <p:xfrm>
          <a:off x="1819562" y="2667360"/>
          <a:ext cx="8552873" cy="408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9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79199\OneDrive\Рабочий стол\РАЕ - 2022\Лето - заочный\Морские грузоперевозки\morskiye-perevozki-konteynerov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21" y="2059709"/>
            <a:ext cx="5954436" cy="4267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корабле и пароме можно перевезти абсолютно всё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0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1326" y="32327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модель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7"/>
          <a:stretch/>
        </p:blipFill>
        <p:spPr>
          <a:xfrm>
            <a:off x="3998663" y="1648835"/>
            <a:ext cx="4360926" cy="433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996">
            <a:off x="1253696" y="486565"/>
            <a:ext cx="2412601" cy="318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/>
          <a:stretch/>
        </p:blipFill>
        <p:spPr>
          <a:xfrm rot="21082251">
            <a:off x="1213395" y="3948357"/>
            <a:ext cx="1965919" cy="262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05" y="4535424"/>
            <a:ext cx="3343782" cy="188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55" y="440984"/>
            <a:ext cx="2729293" cy="361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6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1326" y="32327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программа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02" y="1252836"/>
            <a:ext cx="9832848" cy="461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573</TotalTime>
  <Words>172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Badge</vt:lpstr>
      <vt:lpstr>Морские грузоперевозки</vt:lpstr>
      <vt:lpstr>Цель проекта: Создание проекта по обеспечению морских грузоперевозок</vt:lpstr>
      <vt:lpstr>Презентация PowerPoint</vt:lpstr>
      <vt:lpstr>Использование грузоперевозок в торговле</vt:lpstr>
      <vt:lpstr>Презентация PowerPoint</vt:lpstr>
      <vt:lpstr>Грузоперевозки подразделяются на следующие виды: </vt:lpstr>
      <vt:lpstr>На корабле и пароме можно перевезти абсолютно всё </vt:lpstr>
      <vt:lpstr>Наша модель</vt:lpstr>
      <vt:lpstr>Наша программа</vt:lpstr>
      <vt:lpstr>Выводы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36</cp:revision>
  <dcterms:created xsi:type="dcterms:W3CDTF">2022-10-03T13:49:55Z</dcterms:created>
  <dcterms:modified xsi:type="dcterms:W3CDTF">2023-05-09T21:36:00Z</dcterms:modified>
</cp:coreProperties>
</file>