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k/tzFxIeCGMYGTL8OK3AF3qQb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a387c330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a387c33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725" y="800100"/>
            <a:ext cx="66865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1200150"/>
            <a:ext cx="2905125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25"/>
            <a:ext cx="12172950" cy="280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3380392" cy="40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>
            <p:ph type="title"/>
          </p:nvPr>
        </p:nvSpPr>
        <p:spPr>
          <a:xfrm>
            <a:off x="3380392" y="419100"/>
            <a:ext cx="8706833" cy="1099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1" lang="ru-RU" sz="4300"/>
              <a:t>Чистое море с комплексом "Вихрь"</a:t>
            </a:r>
            <a:endParaRPr/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Система помогает решить проблемы безопасного сбора нефти  с поверхности воды в портах и вблизи нефтяных вышек.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Ограничить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Собрать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Или сжечь</a:t>
            </a:r>
            <a:endParaRPr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6639" y="4048125"/>
            <a:ext cx="2376311" cy="28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7951" y="1500188"/>
            <a:ext cx="4474049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/>
          <p:nvPr/>
        </p:nvSpPr>
        <p:spPr>
          <a:xfrm>
            <a:off x="243840" y="95795"/>
            <a:ext cx="7245531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Доставка водным путем по-прежнему является одним из ведущих способов доставки нефти и нефтепродуктов. И мы нередко читаем в новостях о крупных авариях и разливах нефти. Такие события сильно мешают движению по морю, не говоря уже об экологической стороне вопроса. В случае подобных аварий очень важно быстро расчистить пути движения морского транспорта, чтобы ничто не мешало движению судов и ничто не оказывало негативного влияния на подводную жизнь. Здесь и придет на помощь робототехнический комплекс «Вихрь».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400" y="636875"/>
            <a:ext cx="5429250" cy="6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4a387c330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575" y="203350"/>
            <a:ext cx="714164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1" lang="ru-RU" sz="5200"/>
              <a:t>Чистое море с комплексом "Вихрь"</a:t>
            </a:r>
            <a:endParaRPr sz="5300"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Человек селился всегда возле рек и каналов, озер и морей на протяжении всей истории человечества. Длительное время это были единственными дорогами для передвижения людей, их источником жизни, вода и пища, открытие новых земель.</a:t>
            </a:r>
            <a:endParaRPr/>
          </a:p>
        </p:txBody>
      </p:sp>
      <p:sp>
        <p:nvSpPr>
          <p:cNvPr id="124" name="Google Shape;124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Но коммуникации сегодня это техника и технологии, и новые источники энергии, которые человечество пытается открыть. А пока у нас углеродная экономика в мире мы не в безопасности.  И есть необходимость усовершенствования методов решения проблем сегодняшнего дня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50" y="523875"/>
            <a:ext cx="6972300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2023-05-25T08:54:21Z</dcterms:created>
  <dc:creator>Пользователь Windows</dc:creator>
</cp:coreProperties>
</file>