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7546-EB79-4067-8114-084FCB053EC7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32FD-3656-4261-A8BA-8DE0A2CCD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323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7546-EB79-4067-8114-084FCB053EC7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32FD-3656-4261-A8BA-8DE0A2CCD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890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7546-EB79-4067-8114-084FCB053EC7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32FD-3656-4261-A8BA-8DE0A2CCD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590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7546-EB79-4067-8114-084FCB053EC7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32FD-3656-4261-A8BA-8DE0A2CCD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94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7546-EB79-4067-8114-084FCB053EC7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32FD-3656-4261-A8BA-8DE0A2CCD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106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7546-EB79-4067-8114-084FCB053EC7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32FD-3656-4261-A8BA-8DE0A2CCD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522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7546-EB79-4067-8114-084FCB053EC7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32FD-3656-4261-A8BA-8DE0A2CCD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752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7546-EB79-4067-8114-084FCB053EC7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32FD-3656-4261-A8BA-8DE0A2CCD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298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7546-EB79-4067-8114-084FCB053EC7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32FD-3656-4261-A8BA-8DE0A2CCD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66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7546-EB79-4067-8114-084FCB053EC7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32FD-3656-4261-A8BA-8DE0A2CCD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636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C7546-EB79-4067-8114-084FCB053EC7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132FD-3656-4261-A8BA-8DE0A2CCD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66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C7546-EB79-4067-8114-084FCB053EC7}" type="datetimeFigureOut">
              <a:rPr lang="ru-RU" smtClean="0"/>
              <a:t>29.08.2023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132FD-3656-4261-A8BA-8DE0A2CCD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02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641131"/>
            <a:ext cx="9144000" cy="924418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-кобра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Над проектом работали </a:t>
            </a:r>
            <a:r>
              <a:rPr lang="ru-RU" sz="4400" dirty="0" err="1" smtClean="0"/>
              <a:t>Клементьев</a:t>
            </a:r>
            <a:r>
              <a:rPr lang="ru-RU" sz="4400" dirty="0" smtClean="0"/>
              <a:t> Данил и Беляев Денис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7861778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1434" y="0"/>
            <a:ext cx="10891346" cy="843565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-кобра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719" y="843564"/>
            <a:ext cx="8660522" cy="6014435"/>
          </a:xfrm>
        </p:spPr>
      </p:pic>
    </p:spTree>
    <p:extLst>
      <p:ext uri="{BB962C8B-B14F-4D97-AF65-F5344CB8AC3E}">
        <p14:creationId xmlns:p14="http://schemas.microsoft.com/office/powerpoint/2010/main" val="39334450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ifeo.ru/wp-content/uploads/kartinka-spasibo-za-vnimanie-dlya-prezentacii-5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0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6800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12</Words>
  <Application>Microsoft Office PowerPoint</Application>
  <PresentationFormat>Широкоэкранный</PresentationFormat>
  <Paragraphs>3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Тема Office</vt:lpstr>
      <vt:lpstr>Проект робо-кобра</vt:lpstr>
      <vt:lpstr>                             Робо-кобра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4</cp:revision>
  <dcterms:created xsi:type="dcterms:W3CDTF">2023-08-29T07:36:30Z</dcterms:created>
  <dcterms:modified xsi:type="dcterms:W3CDTF">2023-08-29T08:07:00Z</dcterms:modified>
</cp:coreProperties>
</file>