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d16c16f05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7d16c16f05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d16c16f05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7d16c16f05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d16c16f05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d16c16f05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d16c16f05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d16c16f05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7d16c16f05_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7d16c16f05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7d16c16f05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7d16c16f05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d16c16f05_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7d16c16f05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936950"/>
            <a:ext cx="4255500" cy="6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“Баратрум”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Авторы: Пименов Илья</a:t>
            </a:r>
            <a:br>
              <a:rPr lang="ru"/>
            </a:br>
            <a:r>
              <a:rPr lang="ru"/>
              <a:t>	       Шадрин Георгий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проекте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684000" y="1649950"/>
            <a:ext cx="3151800" cy="25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Мы рады продемонстрировать вам нашего робота под названием “Баратрум”. Наш робот способен проходить различные маршруты, ориентируясь при помощи ультразвука и компьютерного зрения.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375" y="711138"/>
            <a:ext cx="2430619" cy="32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825" y="1459476"/>
            <a:ext cx="2291424" cy="305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Характеристики робота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806825" y="15510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Размер: 500x270x200 мм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Скорость: 5.4 км/ч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Плата: Raspberry Pi 4 Model 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Прочие компоненты: Моторчики, Ультразвуковые датчики, Камера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 для разработки: PyCharm, OpenCV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создания</a:t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724000" y="1730375"/>
            <a:ext cx="4378800" cy="23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качестве основы для нашего проекта мы использовали готовый макет лодки. Мы установили на неё</a:t>
            </a:r>
            <a:r>
              <a:rPr lang="ru"/>
              <a:t> </a:t>
            </a:r>
            <a:r>
              <a:rPr lang="ru"/>
              <a:t>плату</a:t>
            </a:r>
            <a:r>
              <a:rPr lang="ru"/>
              <a:t> Raspberry Pi, которая является “мозгом” нашего робота.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475" y="715699"/>
            <a:ext cx="1127250" cy="14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900" y="2189275"/>
            <a:ext cx="3562400" cy="2607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создания</a:t>
            </a:r>
            <a:endParaRPr/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624575" y="1722100"/>
            <a:ext cx="5215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chemeClr val="lt1"/>
                </a:highlight>
              </a:rPr>
              <a:t>Затем присоединили к этой плате моторчики и ультразвуковые датчики. При помощи языка Python мы запрограммировали их. Для разработки на языке Python нами использован PyCharm.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725" y="2933750"/>
            <a:ext cx="1658301" cy="165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825" y="2791125"/>
            <a:ext cx="1952799" cy="19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075" y="1418975"/>
            <a:ext cx="2999125" cy="29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 создания</a:t>
            </a:r>
            <a:endParaRPr/>
          </a:p>
        </p:txBody>
      </p:sp>
      <p:sp>
        <p:nvSpPr>
          <p:cNvPr id="315" name="Google Shape;315;p18"/>
          <p:cNvSpPr txBox="1"/>
          <p:nvPr>
            <p:ph idx="1" type="body"/>
          </p:nvPr>
        </p:nvSpPr>
        <p:spPr>
          <a:xfrm>
            <a:off x="806850" y="1741575"/>
            <a:ext cx="4511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Также мы установили камеру и написали программу, позволяющую распознавать объекты, попадающие в поле зрения камеры. Для этого мы использовали технологию OpenCv.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00" y="1197050"/>
            <a:ext cx="2746500" cy="33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</a:t>
            </a:r>
            <a:endParaRPr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906250" y="1642150"/>
            <a:ext cx="4420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результате мы получили робота, способного выполнять следующие упражнения: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“Обход по периметру”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“Петля”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“Две петли”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“Восьмёрка”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375" y="962500"/>
            <a:ext cx="2867050" cy="382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ctrTitle"/>
          </p:nvPr>
        </p:nvSpPr>
        <p:spPr>
          <a:xfrm>
            <a:off x="216975" y="321825"/>
            <a:ext cx="5051700" cy="15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