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78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D53E-F964-4D82-BFC0-3F2E5A6AF5EB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7A649-721C-4664-8C90-E81600034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115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D53E-F964-4D82-BFC0-3F2E5A6AF5EB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7A649-721C-4664-8C90-E81600034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122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D53E-F964-4D82-BFC0-3F2E5A6AF5EB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7A649-721C-4664-8C90-E81600034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18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D53E-F964-4D82-BFC0-3F2E5A6AF5EB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7A649-721C-4664-8C90-E81600034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484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D53E-F964-4D82-BFC0-3F2E5A6AF5EB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7A649-721C-4664-8C90-E81600034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490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D53E-F964-4D82-BFC0-3F2E5A6AF5EB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7A649-721C-4664-8C90-E81600034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339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D53E-F964-4D82-BFC0-3F2E5A6AF5EB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7A649-721C-4664-8C90-E81600034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092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D53E-F964-4D82-BFC0-3F2E5A6AF5EB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7A649-721C-4664-8C90-E81600034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387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D53E-F964-4D82-BFC0-3F2E5A6AF5EB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7A649-721C-4664-8C90-E81600034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550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D53E-F964-4D82-BFC0-3F2E5A6AF5EB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7A649-721C-4664-8C90-E81600034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307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D53E-F964-4D82-BFC0-3F2E5A6AF5EB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7A649-721C-4664-8C90-E81600034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013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BD53E-F964-4D82-BFC0-3F2E5A6AF5EB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7A649-721C-4664-8C90-E81600034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804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900" y="1953735"/>
            <a:ext cx="5962650" cy="4553407"/>
          </a:xfrm>
        </p:spPr>
        <p:txBody>
          <a:bodyPr>
            <a:normAutofit fontScale="92500" lnSpcReduction="20000"/>
          </a:bodyPr>
          <a:lstStyle/>
          <a:p>
            <a:r>
              <a:rPr lang="ru-RU" sz="2600" dirty="0"/>
              <a:t>Прототип устройства кругового обзора, на базе конструктора LEGO </a:t>
            </a:r>
            <a:r>
              <a:rPr lang="ru-RU" sz="2600" dirty="0" err="1"/>
              <a:t>Mindstorms</a:t>
            </a:r>
            <a:r>
              <a:rPr lang="ru-RU" sz="2600" dirty="0"/>
              <a:t> EV3 для постоянного расположения солнечных панелей в положении, наиболее эффективного сбора солнечного свете – перпендикулярно источнику. Предполагается автономное использование в удаленных и малозаселенных местах для обеспечения питанием оборудования для передачи и приема информации со спутников, проходящих объектов (корабли по северным маршрутам, поезда, самолеты и т.п.), а также сбора и передачи данных с датчиков и детекторов (сейсмических, химических и иных контрольных приборов), а также средств навигации.</a:t>
            </a:r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286682" y="324347"/>
            <a:ext cx="9929248" cy="132470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5">
                    <a:lumMod val="75000"/>
                  </a:schemeClr>
                </a:solidFill>
              </a:rPr>
              <a:t>Роботизированное устройство </a:t>
            </a:r>
            <a:br>
              <a:rPr lang="ru-RU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4400" b="1" dirty="0" smtClean="0">
                <a:solidFill>
                  <a:schemeClr val="accent5">
                    <a:lumMod val="75000"/>
                  </a:schemeClr>
                </a:solidFill>
              </a:rPr>
              <a:t>«ПИОНЕР 2»</a:t>
            </a:r>
            <a:endParaRPr lang="ru-RU" sz="4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990" y="1485901"/>
            <a:ext cx="5023023" cy="468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615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28600" y="365125"/>
            <a:ext cx="11753850" cy="163512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Роботизированное устройство «ПИОНЕР 2»</a:t>
            </a:r>
            <a:b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платформа-основание - оснащена программируемым блоком,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датчиком касания для определения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стороны поворота головного модуля и двигателем вращения головного модуля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721" y="2000250"/>
            <a:ext cx="6833607" cy="4351338"/>
          </a:xfrm>
        </p:spPr>
      </p:pic>
    </p:spTree>
    <p:extLst>
      <p:ext uri="{BB962C8B-B14F-4D97-AF65-F5344CB8AC3E}">
        <p14:creationId xmlns:p14="http://schemas.microsoft.com/office/powerpoint/2010/main" val="2199456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8705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Роботизированное устройство «ПИОНЕР 2»</a:t>
            </a:r>
            <a:b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Поворотный головной модуль - оснащен программируемым блоком,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датчиками цвета, двигателем изменения положения по вертикали и датчиком касания для определения стартовой точки.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Обе платформы автономны и связаны между собой по </a:t>
            </a:r>
            <a:r>
              <a:rPr lang="ru-RU" sz="2800" b="1" dirty="0" err="1" smtClean="0">
                <a:solidFill>
                  <a:schemeClr val="accent5">
                    <a:lumMod val="75000"/>
                  </a:schemeClr>
                </a:solidFill>
              </a:rPr>
              <a:t>Bluetooth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 каналу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389" y="1920240"/>
            <a:ext cx="6474672" cy="4626452"/>
          </a:xfrm>
        </p:spPr>
      </p:pic>
    </p:spTree>
    <p:extLst>
      <p:ext uri="{BB962C8B-B14F-4D97-AF65-F5344CB8AC3E}">
        <p14:creationId xmlns:p14="http://schemas.microsoft.com/office/powerpoint/2010/main" val="39026195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100</Words>
  <Application>Microsoft Office PowerPoint</Application>
  <PresentationFormat>Широкоэкранный</PresentationFormat>
  <Paragraphs>4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Роботизированное устройство  «ПИОНЕР 2»</vt:lpstr>
      <vt:lpstr>Роботизированное устройство «ПИОНЕР 2» платформа-основание - оснащена программируемым блоком, датчиком касания для определения стороны поворота головного модуля и двигателем вращения головного модуля</vt:lpstr>
      <vt:lpstr>Роботизированное устройство «ПИОНЕР 2» Поворотный головной модуль - оснащен программируемым блоком, датчиками цвета, двигателем изменения положения по вертикали и датчиком касания для определения стартовой точки.  Обе платформы автономны и связаны между собой по Bluetooth каналу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Роботизированное устройство  «ПИОНЕР 2»</dc:title>
  <dc:creator>CVR_PC_H</dc:creator>
  <cp:lastModifiedBy>CVR_PC_H</cp:lastModifiedBy>
  <cp:revision>6</cp:revision>
  <dcterms:created xsi:type="dcterms:W3CDTF">2022-09-29T08:35:52Z</dcterms:created>
  <dcterms:modified xsi:type="dcterms:W3CDTF">2023-09-10T12:17:55Z</dcterms:modified>
</cp:coreProperties>
</file>