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EE9C-2102-4941-BEEF-2FB96264262C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CA6-00BD-475A-9BDB-9957FFEC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EE9C-2102-4941-BEEF-2FB96264262C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CA6-00BD-475A-9BDB-9957FFEC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EE9C-2102-4941-BEEF-2FB96264262C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CA6-00BD-475A-9BDB-9957FFEC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EE9C-2102-4941-BEEF-2FB96264262C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CA6-00BD-475A-9BDB-9957FFEC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EE9C-2102-4941-BEEF-2FB96264262C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CA6-00BD-475A-9BDB-9957FFEC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EE9C-2102-4941-BEEF-2FB96264262C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CA6-00BD-475A-9BDB-9957FFEC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EE9C-2102-4941-BEEF-2FB96264262C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CA6-00BD-475A-9BDB-9957FFEC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EE9C-2102-4941-BEEF-2FB96264262C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CA6-00BD-475A-9BDB-9957FFEC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EE9C-2102-4941-BEEF-2FB96264262C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CA6-00BD-475A-9BDB-9957FFEC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EE9C-2102-4941-BEEF-2FB96264262C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CA6-00BD-475A-9BDB-9957FFEC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EE9C-2102-4941-BEEF-2FB96264262C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CA6-00BD-475A-9BDB-9957FFEC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8EE9C-2102-4941-BEEF-2FB96264262C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15CA6-00BD-475A-9BDB-9957FFEC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Робосумо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4608512" cy="434907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Начиная </a:t>
            </a:r>
            <a:r>
              <a:rPr lang="ru-RU" dirty="0"/>
              <a:t>атаку, первое, что необходимо сделать, это прямолинейно устремиться на максимальной мощности моторов в сторону обнаруженного соперника, проверяя датчиком цвета обнаружение границы ринга. Но ведь наш соперник тоже может двигаться! Поэтому вполне возможна ситуация, когда соперник выйдет в сторону из-под направления нашей атаки. В этом случае, наш робот, промахнувшись, будет двигаться в сторону границы ринга, теряя соперника и драгоценное время.</a:t>
            </a:r>
          </a:p>
        </p:txBody>
      </p:sp>
      <p:pic>
        <p:nvPicPr>
          <p:cNvPr id="22530" name="Picture 2" descr="&quot;Сумо&quot; атака соперн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556792"/>
            <a:ext cx="3888432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Следовательно</a:t>
            </a:r>
            <a:r>
              <a:rPr lang="ru-RU" dirty="0"/>
              <a:t>, </a:t>
            </a:r>
            <a:r>
              <a:rPr lang="ru-RU" dirty="0" smtClean="0"/>
              <a:t>нам необходимо во </a:t>
            </a:r>
            <a:r>
              <a:rPr lang="ru-RU" dirty="0"/>
              <a:t>время прямолинейного движения вперед анализировать оба датчика и прекращать атаку в случае, если робот </a:t>
            </a:r>
            <a:r>
              <a:rPr lang="ru-RU" b="1" dirty="0"/>
              <a:t>потеряет соперника</a:t>
            </a:r>
            <a:r>
              <a:rPr lang="ru-RU" dirty="0"/>
              <a:t> </a:t>
            </a:r>
            <a:r>
              <a:rPr lang="ru-RU" b="1" dirty="0"/>
              <a:t>ИЛИ</a:t>
            </a:r>
            <a:r>
              <a:rPr lang="ru-RU" dirty="0"/>
              <a:t> </a:t>
            </a:r>
            <a:r>
              <a:rPr lang="ru-RU" b="1" dirty="0"/>
              <a:t>робот достигнет границы ринга</a:t>
            </a:r>
            <a:r>
              <a:rPr lang="ru-RU" dirty="0"/>
              <a:t>. Поэтому нам необходимо отказаться от использования программного блока </a:t>
            </a:r>
            <a:r>
              <a:rPr lang="ru-RU" b="1" dirty="0"/>
              <a:t>"Ожидание" "Оранжевой палитры"</a:t>
            </a:r>
            <a:r>
              <a:rPr lang="ru-RU" dirty="0"/>
              <a:t> и самостоятельно в цикле получать и обрабатывать показания двух датчиков.</a:t>
            </a:r>
          </a:p>
          <a:p>
            <a:r>
              <a:rPr lang="ru-RU" dirty="0"/>
              <a:t>Приступим к поэтапной реализации алгоритма </a:t>
            </a:r>
            <a:r>
              <a:rPr lang="ru-RU" b="1" dirty="0"/>
              <a:t>атаки соперника</a:t>
            </a:r>
            <a:r>
              <a:rPr lang="ru-RU" dirty="0"/>
              <a:t>: для этого создадим в проекте временную программу  и начнем её наполнение программными блоками.</a:t>
            </a:r>
          </a:p>
          <a:p>
            <a:r>
              <a:rPr lang="ru-RU" dirty="0"/>
              <a:t>Возьмем программный блок </a:t>
            </a:r>
            <a:r>
              <a:rPr lang="ru-RU" b="1" dirty="0"/>
              <a:t>"Цикл" "Оранжевой палитры"</a:t>
            </a:r>
            <a:r>
              <a:rPr lang="ru-RU" dirty="0"/>
              <a:t>.</a:t>
            </a:r>
          </a:p>
          <a:p>
            <a:r>
              <a:rPr lang="ru-RU" dirty="0"/>
              <a:t>Внутрь блока </a:t>
            </a:r>
            <a:r>
              <a:rPr lang="ru-RU" b="1" dirty="0"/>
              <a:t>"Цикл"</a:t>
            </a:r>
            <a:r>
              <a:rPr lang="ru-RU" dirty="0"/>
              <a:t> поместим программный блок </a:t>
            </a:r>
            <a:r>
              <a:rPr lang="ru-RU" b="1" dirty="0"/>
              <a:t>"Независимое управление моторами" "Зеленой палитры"</a:t>
            </a:r>
            <a:r>
              <a:rPr lang="ru-RU" dirty="0"/>
              <a:t>. Режим работы блока установим в значение </a:t>
            </a:r>
            <a:r>
              <a:rPr lang="ru-RU" b="1" dirty="0"/>
              <a:t>"Включить"</a:t>
            </a:r>
            <a:r>
              <a:rPr lang="ru-RU" dirty="0"/>
              <a:t> </a:t>
            </a:r>
            <a:r>
              <a:rPr lang="ru-RU" b="1" dirty="0"/>
              <a:t>(Рис. 5 поз. 1)</a:t>
            </a:r>
            <a:r>
              <a:rPr lang="ru-RU" dirty="0"/>
              <a:t>, мощности моторов </a:t>
            </a:r>
            <a:r>
              <a:rPr lang="ru-RU" b="1" dirty="0"/>
              <a:t>"B"</a:t>
            </a:r>
            <a:r>
              <a:rPr lang="ru-RU" dirty="0"/>
              <a:t> и </a:t>
            </a:r>
            <a:r>
              <a:rPr lang="ru-RU" b="1" dirty="0"/>
              <a:t>"C"</a:t>
            </a:r>
            <a:r>
              <a:rPr lang="ru-RU" dirty="0"/>
              <a:t> установим в максимальное значение - </a:t>
            </a:r>
            <a:r>
              <a:rPr lang="ru-RU" b="1" dirty="0"/>
              <a:t>100</a:t>
            </a:r>
            <a:r>
              <a:rPr lang="ru-RU" dirty="0"/>
              <a:t> </a:t>
            </a:r>
            <a:r>
              <a:rPr lang="ru-RU" b="1" dirty="0"/>
              <a:t>(Рис. 5 поз. 2)</a:t>
            </a:r>
            <a:r>
              <a:rPr lang="ru-RU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54" name="Picture 2" descr="Алгоритм &quot;Атака соперника&quot;. Этап 1 - 2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77072"/>
            <a:ext cx="4562689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259228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Следом за блоком </a:t>
            </a:r>
            <a:r>
              <a:rPr lang="ru-RU" b="1" dirty="0"/>
              <a:t>"Независимое управление моторами"</a:t>
            </a:r>
            <a:r>
              <a:rPr lang="ru-RU" dirty="0"/>
              <a:t> поместим программный блок </a:t>
            </a:r>
            <a:r>
              <a:rPr lang="ru-RU" b="1" dirty="0"/>
              <a:t>"Датчик цвета" "Желтой палитры"</a:t>
            </a:r>
            <a:r>
              <a:rPr lang="ru-RU" dirty="0"/>
              <a:t>. Режим работы блока установим в значение </a:t>
            </a:r>
            <a:r>
              <a:rPr lang="ru-RU" b="1" dirty="0"/>
              <a:t>"Сравнение - Яркость отраженного света"</a:t>
            </a:r>
            <a:r>
              <a:rPr lang="ru-RU" dirty="0"/>
              <a:t> </a:t>
            </a:r>
            <a:r>
              <a:rPr lang="ru-RU" b="1" dirty="0"/>
              <a:t>(Рис. 6)</a:t>
            </a:r>
            <a:endParaRPr lang="ru-RU" dirty="0"/>
          </a:p>
          <a:p>
            <a:endParaRPr lang="ru-RU" dirty="0"/>
          </a:p>
        </p:txBody>
      </p:sp>
      <p:pic>
        <p:nvPicPr>
          <p:cNvPr id="24578" name="Picture 2" descr="Алгоритм &quot;Атака соперника&quot;. Этап 3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62724"/>
            <a:ext cx="7937317" cy="3274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   Роботу необходимо </a:t>
            </a:r>
            <a:r>
              <a:rPr lang="ru-RU" dirty="0"/>
              <a:t>найти внутри поля объект и вытолкать его за пределы круга. </a:t>
            </a:r>
          </a:p>
        </p:txBody>
      </p:sp>
      <p:pic>
        <p:nvPicPr>
          <p:cNvPr id="1026" name="Picture 2" descr="Соревнование &quot;Сумо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852936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404664"/>
            <a:ext cx="3528392" cy="1008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Поиск соперника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6016" y="332656"/>
            <a:ext cx="4032448" cy="10801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Определять черную границу</a:t>
            </a:r>
            <a:endParaRPr lang="ru-RU" sz="2400" b="1" dirty="0"/>
          </a:p>
        </p:txBody>
      </p:sp>
      <p:pic>
        <p:nvPicPr>
          <p:cNvPr id="6" name="Picture 2" descr="Соревнование &quot;Сумо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060848"/>
            <a:ext cx="4392488" cy="4392488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251520" y="2420888"/>
            <a:ext cx="244827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Датчик света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4437112"/>
            <a:ext cx="244827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Инфракрасный датчик</a:t>
            </a:r>
            <a:endParaRPr lang="ru-RU" sz="2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3429000"/>
            <a:ext cx="252028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ультразвуковой датчик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3490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Чтобы </a:t>
            </a:r>
            <a:r>
              <a:rPr lang="ru-RU" dirty="0"/>
              <a:t>защитить впереди расположенный датчик от взаимодействия с соперником, соорудим бампер и закрепим его на нашем роботе.</a:t>
            </a:r>
          </a:p>
        </p:txBody>
      </p:sp>
      <p:pic>
        <p:nvPicPr>
          <p:cNvPr id="16386" name="Picture 2" descr="Размещение на образовательной версии набо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88640"/>
            <a:ext cx="4920545" cy="36904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Поведенческая модель </a:t>
            </a:r>
            <a:r>
              <a:rPr lang="ru-RU" b="1" dirty="0" err="1" smtClean="0">
                <a:solidFill>
                  <a:srgbClr val="C00000"/>
                </a:solidFill>
              </a:rPr>
              <a:t>робота-сумоиста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3816424" cy="363326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поиск </a:t>
            </a:r>
            <a:r>
              <a:rPr lang="ru-RU" b="1" dirty="0"/>
              <a:t>соперника</a:t>
            </a:r>
            <a:r>
              <a:rPr lang="ru-RU" dirty="0"/>
              <a:t> 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атака </a:t>
            </a:r>
            <a:r>
              <a:rPr lang="ru-RU" b="1" dirty="0"/>
              <a:t>соперника</a:t>
            </a:r>
            <a:r>
              <a:rPr lang="ru-RU" dirty="0"/>
              <a:t>. </a:t>
            </a:r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Соревнование &quot;Сумо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628800"/>
            <a:ext cx="4752528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Последовательность действий робота при обнаружении соперника на поле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вращаться вокруг своей оси, пока впереди расположенный датчик не обнаружит соперника;</a:t>
            </a:r>
          </a:p>
          <a:p>
            <a:r>
              <a:rPr lang="ru-RU" dirty="0" smtClean="0"/>
              <a:t>остановиться напротив соперника.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Соревнование &quot;Сумо&quot;. Расположение роботов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78904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На </a:t>
            </a:r>
            <a:r>
              <a:rPr lang="ru-RU" b="1" dirty="0"/>
              <a:t>"Странице аппаратных средств"</a:t>
            </a:r>
            <a:r>
              <a:rPr lang="ru-RU" dirty="0"/>
              <a:t>, находящейся в правом нижнем углу среды программирования, выберем вкладку </a:t>
            </a:r>
            <a:r>
              <a:rPr lang="ru-RU" b="1" dirty="0"/>
              <a:t>"Представление порта" (Рис. 1, 2 поз. 1)</a:t>
            </a:r>
            <a:r>
              <a:rPr lang="ru-RU" dirty="0"/>
              <a:t> и снимем показание датчика, определяющего расстояние до соперника, установив соответствующий режим отображения показаний.</a:t>
            </a:r>
          </a:p>
          <a:p>
            <a:r>
              <a:rPr lang="ru-RU" dirty="0"/>
              <a:t>В нашем случае ультразвуковой датчик в режиме </a:t>
            </a:r>
            <a:r>
              <a:rPr lang="ru-RU" b="1" dirty="0"/>
              <a:t>"Расстояние в сантиметрах"</a:t>
            </a:r>
            <a:r>
              <a:rPr lang="ru-RU" dirty="0"/>
              <a:t> показывает значение - </a:t>
            </a:r>
            <a:r>
              <a:rPr lang="ru-RU" b="1" dirty="0"/>
              <a:t>56,1 (Рис. 1 поз. 2)</a:t>
            </a:r>
            <a:r>
              <a:rPr lang="ru-RU" dirty="0"/>
              <a:t>. За пороговое значение примем число - </a:t>
            </a:r>
            <a:r>
              <a:rPr lang="ru-RU" b="1" dirty="0"/>
              <a:t>57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9458" name="Picture 2" descr="Страница аппаратных средств. Ультразвуковой датчик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077072"/>
            <a:ext cx="4880497" cy="1796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Ультразвуковой датчик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39604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/>
              <a:t>того, чтобы заставить робота вращаться вокруг своей оси, воспользуемся программным блоком </a:t>
            </a:r>
            <a:r>
              <a:rPr lang="ru-RU" b="1" dirty="0"/>
              <a:t>"Независимое управление моторами"</a:t>
            </a:r>
            <a:r>
              <a:rPr lang="ru-RU" dirty="0"/>
              <a:t> </a:t>
            </a:r>
            <a:r>
              <a:rPr lang="ru-RU" b="1" dirty="0"/>
              <a:t>"Зеленой палитры"</a:t>
            </a:r>
            <a:r>
              <a:rPr lang="ru-RU" dirty="0"/>
              <a:t>, Режим работы блока установим </a:t>
            </a:r>
            <a:r>
              <a:rPr lang="ru-RU" b="1" dirty="0"/>
              <a:t>"Включить"</a:t>
            </a:r>
            <a:r>
              <a:rPr lang="ru-RU" dirty="0"/>
              <a:t>, значение мощности для порта </a:t>
            </a:r>
            <a:r>
              <a:rPr lang="ru-RU" b="1" dirty="0"/>
              <a:t>"B"</a:t>
            </a:r>
            <a:r>
              <a:rPr lang="ru-RU" dirty="0"/>
              <a:t> установим равным </a:t>
            </a:r>
            <a:r>
              <a:rPr lang="ru-RU" b="1" dirty="0"/>
              <a:t>-30</a:t>
            </a:r>
            <a:r>
              <a:rPr lang="ru-RU" dirty="0"/>
              <a:t>, значение мощности для порта </a:t>
            </a:r>
            <a:r>
              <a:rPr lang="ru-RU" b="1" dirty="0"/>
              <a:t>"C"</a:t>
            </a:r>
            <a:r>
              <a:rPr lang="ru-RU" dirty="0"/>
              <a:t> установим равным </a:t>
            </a:r>
            <a:r>
              <a:rPr lang="ru-RU" b="1" dirty="0"/>
              <a:t>30</a:t>
            </a:r>
            <a:r>
              <a:rPr lang="ru-RU" dirty="0"/>
              <a:t> </a:t>
            </a:r>
            <a:r>
              <a:rPr lang="ru-RU" b="1" dirty="0"/>
              <a:t>(Рис. 3 поз.1)</a:t>
            </a:r>
            <a:r>
              <a:rPr lang="ru-RU" dirty="0"/>
              <a:t>.</a:t>
            </a:r>
          </a:p>
          <a:p>
            <a:r>
              <a:rPr lang="ru-RU" dirty="0"/>
              <a:t>Для поиска соперника используем программный блок </a:t>
            </a:r>
            <a:r>
              <a:rPr lang="ru-RU" b="1" dirty="0"/>
              <a:t>"Ожидание" "Оранжевой палитры"</a:t>
            </a:r>
            <a:r>
              <a:rPr lang="ru-RU" dirty="0"/>
              <a:t> в режиме </a:t>
            </a:r>
            <a:r>
              <a:rPr lang="ru-RU" b="1" dirty="0"/>
              <a:t>"Ультразвуковой датчик - Сравнение - Расстояние в сантиметрах"</a:t>
            </a:r>
            <a:r>
              <a:rPr lang="ru-RU" dirty="0"/>
              <a:t> с пороговым значением срабатывания датчика, равным </a:t>
            </a:r>
            <a:r>
              <a:rPr lang="ru-RU" b="1" dirty="0"/>
              <a:t>57 (Рис. 3 поз. 2)</a:t>
            </a:r>
            <a:r>
              <a:rPr lang="ru-RU" dirty="0"/>
              <a:t>.</a:t>
            </a:r>
          </a:p>
          <a:p>
            <a:r>
              <a:rPr lang="ru-RU" dirty="0"/>
              <a:t>После того, как робот окажется напротив соперника, используя программный блок </a:t>
            </a:r>
            <a:r>
              <a:rPr lang="ru-RU" b="1" dirty="0"/>
              <a:t>"Независимое управление моторами" "Зеленой палитры"</a:t>
            </a:r>
            <a:r>
              <a:rPr lang="ru-RU" dirty="0"/>
              <a:t> выключим моторы </a:t>
            </a:r>
            <a:r>
              <a:rPr lang="ru-RU" b="1" dirty="0"/>
              <a:t>(Рис. 3 поз. 3)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20482" name="Picture 2" descr="Ультразвуковой датчик. Поиск соперник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437112"/>
            <a:ext cx="8288921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Инфракрасный датчик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7"/>
            <a:ext cx="8229600" cy="40324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/>
              <a:t>того, чтобы заставить робота вращаться вокруг своей оси, воспользуемся программным блоком </a:t>
            </a:r>
            <a:r>
              <a:rPr lang="ru-RU" b="1" dirty="0"/>
              <a:t>"Независимое управление моторами" "Зеленой палитры"</a:t>
            </a:r>
            <a:r>
              <a:rPr lang="ru-RU" dirty="0"/>
              <a:t>, Режим работы блока установим </a:t>
            </a:r>
            <a:r>
              <a:rPr lang="ru-RU" b="1" dirty="0"/>
              <a:t>"Включить"</a:t>
            </a:r>
            <a:r>
              <a:rPr lang="ru-RU" dirty="0"/>
              <a:t>, значение мощности для порта </a:t>
            </a:r>
            <a:r>
              <a:rPr lang="ru-RU" b="1" dirty="0"/>
              <a:t>"B"</a:t>
            </a:r>
            <a:r>
              <a:rPr lang="ru-RU" dirty="0"/>
              <a:t> установим равным </a:t>
            </a:r>
            <a:r>
              <a:rPr lang="ru-RU" b="1" dirty="0"/>
              <a:t>-30</a:t>
            </a:r>
            <a:r>
              <a:rPr lang="ru-RU" dirty="0"/>
              <a:t>, значение мощности для порта </a:t>
            </a:r>
            <a:r>
              <a:rPr lang="ru-RU" b="1" dirty="0"/>
              <a:t>"C"</a:t>
            </a:r>
            <a:r>
              <a:rPr lang="ru-RU" dirty="0"/>
              <a:t> установим равным </a:t>
            </a:r>
            <a:r>
              <a:rPr lang="ru-RU" b="1" dirty="0"/>
              <a:t>30 (Рис. 4 поз.1)</a:t>
            </a:r>
            <a:r>
              <a:rPr lang="ru-RU" dirty="0"/>
              <a:t>.</a:t>
            </a:r>
          </a:p>
          <a:p>
            <a:r>
              <a:rPr lang="ru-RU" dirty="0"/>
              <a:t>Для поиска соперника воспользуемся программным блоком </a:t>
            </a:r>
            <a:r>
              <a:rPr lang="ru-RU" b="1" dirty="0"/>
              <a:t>"Ожидание" "Оранжевой палитры"</a:t>
            </a:r>
            <a:r>
              <a:rPr lang="ru-RU" dirty="0"/>
              <a:t> в режиме </a:t>
            </a:r>
            <a:r>
              <a:rPr lang="ru-RU" b="1" dirty="0"/>
              <a:t>"Инфракрасный датчик - Сравнение - Приближение",</a:t>
            </a:r>
            <a:r>
              <a:rPr lang="ru-RU" dirty="0"/>
              <a:t> с пороговым значением  срабатывания датчика, равным </a:t>
            </a:r>
            <a:r>
              <a:rPr lang="ru-RU" b="1" dirty="0"/>
              <a:t>70 (Рис. 4 поз. 2)</a:t>
            </a:r>
            <a:r>
              <a:rPr lang="ru-RU" dirty="0"/>
              <a:t>.</a:t>
            </a:r>
          </a:p>
          <a:p>
            <a:r>
              <a:rPr lang="ru-RU" dirty="0"/>
              <a:t>После того, как робот окажется напротив соперника, используя программный блок </a:t>
            </a:r>
            <a:r>
              <a:rPr lang="ru-RU" b="1" dirty="0"/>
              <a:t>"Независимое управление моторами" "Зеленой палитры"</a:t>
            </a:r>
            <a:r>
              <a:rPr lang="ru-RU" dirty="0"/>
              <a:t> выключим моторы </a:t>
            </a:r>
            <a:r>
              <a:rPr lang="ru-RU" b="1" dirty="0"/>
              <a:t>(Рис. 4 поз. 3)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21506" name="Picture 2" descr="Инфракрасный датчик. Поиск соперник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97152"/>
            <a:ext cx="7664852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192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Робосумо</vt:lpstr>
      <vt:lpstr>Слайд 2</vt:lpstr>
      <vt:lpstr>Слайд 3</vt:lpstr>
      <vt:lpstr>Слайд 4</vt:lpstr>
      <vt:lpstr>Поведенческая модель робота-сумоиста</vt:lpstr>
      <vt:lpstr>Последовательность действий робота при обнаружении соперника на поле</vt:lpstr>
      <vt:lpstr>Слайд 7</vt:lpstr>
      <vt:lpstr>Ультразвуковой датчик</vt:lpstr>
      <vt:lpstr>Инфракрасный датчик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Робосумо</dc:title>
  <dc:creator>test</dc:creator>
  <cp:lastModifiedBy>test</cp:lastModifiedBy>
  <cp:revision>5</cp:revision>
  <dcterms:created xsi:type="dcterms:W3CDTF">2021-11-21T13:49:25Z</dcterms:created>
  <dcterms:modified xsi:type="dcterms:W3CDTF">2023-01-28T17:54:29Z</dcterms:modified>
</cp:coreProperties>
</file>