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8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48EBBE-D801-4CD0-AD5E-41BC8D71EFC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007" y="344245"/>
            <a:ext cx="5030993" cy="1449721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Робо</a:t>
            </a:r>
            <a:r>
              <a:rPr lang="ru-RU" dirty="0" smtClean="0"/>
              <a:t>-мед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</a:t>
            </a:r>
            <a:r>
              <a:rPr lang="ru-RU" sz="2700" dirty="0" smtClean="0"/>
              <a:t>Самсонов Виталий </a:t>
            </a:r>
            <a:r>
              <a:rPr lang="ru-RU" sz="2700" dirty="0" smtClean="0"/>
              <a:t>5 </a:t>
            </a:r>
            <a:r>
              <a:rPr lang="ru-RU" sz="2700" dirty="0" smtClean="0"/>
              <a:t>класс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5308" y="5113285"/>
            <a:ext cx="8760824" cy="1222969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Робот </a:t>
            </a:r>
            <a:r>
              <a:rPr lang="ru-RU" sz="2400" dirty="0" smtClean="0"/>
              <a:t>перемещает пациентов по травматологии по маршруту </a:t>
            </a:r>
            <a:endParaRPr lang="ru-RU" sz="2400" dirty="0"/>
          </a:p>
        </p:txBody>
      </p:sp>
      <p:pic>
        <p:nvPicPr>
          <p:cNvPr id="1030" name="Picture 6" descr="E:\робо мед\изображение_viber_2024-04-12_19-30-09-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9" y="2120351"/>
            <a:ext cx="5606611" cy="2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робо мед\робо м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29" y="1292614"/>
            <a:ext cx="4789733" cy="35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33" y="430306"/>
            <a:ext cx="1796527" cy="580913"/>
          </a:xfrm>
        </p:spPr>
        <p:txBody>
          <a:bodyPr/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32" y="1000461"/>
            <a:ext cx="10381128" cy="849854"/>
          </a:xfrm>
        </p:spPr>
        <p:txBody>
          <a:bodyPr>
            <a:noAutofit/>
          </a:bodyPr>
          <a:lstStyle/>
          <a:p>
            <a:r>
              <a:rPr lang="ru-RU" sz="2400" dirty="0"/>
              <a:t>Многие компании разрабатывают и внедряют своих роботов для больниц</a:t>
            </a:r>
          </a:p>
        </p:txBody>
      </p:sp>
      <p:pic>
        <p:nvPicPr>
          <p:cNvPr id="6" name="Рисунок 5" descr="https://itcrumbs.ru/wp-content/uploads/2018/06/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8" y="1841910"/>
            <a:ext cx="2709620" cy="18746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82128" y="4078229"/>
            <a:ext cx="11058860" cy="170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Медсестра </a:t>
            </a:r>
            <a:r>
              <a:rPr lang="ru-RU" sz="2000" dirty="0" err="1" smtClean="0"/>
              <a:t>Robear</a:t>
            </a:r>
            <a:r>
              <a:rPr lang="ru-RU" sz="2000" dirty="0" smtClean="0"/>
              <a:t> помогает перемещать больных, которые не могут сами передвигаться</a:t>
            </a:r>
            <a:endParaRPr lang="ru-RU" sz="2000" dirty="0" smtClean="0"/>
          </a:p>
          <a:p>
            <a:r>
              <a:rPr lang="ru-RU" sz="2000" dirty="0"/>
              <a:t>но все еще это лишь единичные не массовые </a:t>
            </a:r>
            <a:r>
              <a:rPr lang="ru-RU" sz="2000" dirty="0" smtClean="0"/>
              <a:t>решения. </a:t>
            </a:r>
          </a:p>
          <a:p>
            <a:r>
              <a:rPr lang="ru-RU" sz="2000" dirty="0" smtClean="0"/>
              <a:t>Я </a:t>
            </a:r>
            <a:r>
              <a:rPr lang="ru-RU" sz="2000" dirty="0"/>
              <a:t>так же решил разработать собственное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2474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642" y="385594"/>
            <a:ext cx="10027920" cy="54864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РоБО</a:t>
            </a:r>
            <a:r>
              <a:rPr lang="ru-RU" dirty="0" smtClean="0"/>
              <a:t>-МЕД» </a:t>
            </a:r>
            <a:r>
              <a:rPr lang="ru-RU" dirty="0" smtClean="0"/>
              <a:t>– </a:t>
            </a:r>
            <a:r>
              <a:rPr lang="ru-RU" dirty="0" smtClean="0"/>
              <a:t>тяжелой работе «нет»!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09" y="1105834"/>
            <a:ext cx="6519135" cy="531648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Цель: </a:t>
            </a:r>
          </a:p>
          <a:p>
            <a:r>
              <a:rPr lang="ru-RU" sz="2400" dirty="0"/>
              <a:t>Создание модели робота «</a:t>
            </a:r>
            <a:r>
              <a:rPr lang="ru-RU" sz="2400" dirty="0" err="1"/>
              <a:t>Робо</a:t>
            </a:r>
            <a:r>
              <a:rPr lang="ru-RU" sz="2400" dirty="0"/>
              <a:t>-мед» для перемещения пациентов и навигации по </a:t>
            </a:r>
            <a:r>
              <a:rPr lang="ru-RU" sz="2400" dirty="0" smtClean="0"/>
              <a:t>отделению</a:t>
            </a:r>
          </a:p>
          <a:p>
            <a:r>
              <a:rPr lang="ru-RU" sz="2400" dirty="0" smtClean="0"/>
              <a:t>Задачи</a:t>
            </a:r>
            <a:r>
              <a:rPr lang="ru-RU" sz="2400" dirty="0"/>
              <a:t>:</a:t>
            </a:r>
          </a:p>
          <a:p>
            <a:r>
              <a:rPr lang="ru-RU" sz="2400" dirty="0"/>
              <a:t>- </a:t>
            </a:r>
            <a:r>
              <a:rPr lang="ru-RU" sz="2400" dirty="0"/>
              <a:t>спроектировать и собрать модель «</a:t>
            </a:r>
            <a:r>
              <a:rPr lang="ru-RU" sz="2400" dirty="0" err="1"/>
              <a:t>Робо</a:t>
            </a:r>
            <a:r>
              <a:rPr lang="ru-RU" sz="2400" dirty="0"/>
              <a:t>-мед»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/>
              <a:t>запрограммировать модель «</a:t>
            </a:r>
            <a:r>
              <a:rPr lang="ru-RU" sz="2400" dirty="0" err="1"/>
              <a:t>Робо</a:t>
            </a:r>
            <a:r>
              <a:rPr lang="ru-RU" sz="2400" dirty="0"/>
              <a:t>-мед» на автоматическое регулирование кресла-кушетки и перемещение по отделению заложенным маршрутом и выбором маршрута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провести тестирование модели, отладить работу модели.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r="34913"/>
          <a:stretch/>
        </p:blipFill>
        <p:spPr bwMode="auto">
          <a:xfrm>
            <a:off x="10757647" y="1539810"/>
            <a:ext cx="1161826" cy="357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39" y="385594"/>
            <a:ext cx="3067770" cy="2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44" y="2069075"/>
            <a:ext cx="1414964" cy="138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робо мед\РОБОМЕД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3"/>
          <a:stretch/>
        </p:blipFill>
        <p:spPr bwMode="auto">
          <a:xfrm>
            <a:off x="7585853" y="3158462"/>
            <a:ext cx="3171794" cy="30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</TotalTime>
  <Words>110</Words>
  <Application>Microsoft Office PowerPoint</Application>
  <PresentationFormat>Произвольный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Углы</vt:lpstr>
      <vt:lpstr>Проект Робо-мед автор Самсонов Виталий 5 класс</vt:lpstr>
      <vt:lpstr>Аналоги</vt:lpstr>
      <vt:lpstr>«РоБО-МЕД» – тяжелой работе «нет»!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Медбрат Самсонов Виталий 4 класс</dc:title>
  <dc:creator>Проектор</dc:creator>
  <cp:lastModifiedBy>15</cp:lastModifiedBy>
  <cp:revision>15</cp:revision>
  <dcterms:created xsi:type="dcterms:W3CDTF">2023-04-07T11:56:25Z</dcterms:created>
  <dcterms:modified xsi:type="dcterms:W3CDTF">2024-04-12T14:41:01Z</dcterms:modified>
</cp:coreProperties>
</file>