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14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130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7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091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62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39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6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2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58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6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9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19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E81E-1B4F-4A0B-8B12-C308640F555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DEC12B-F5CA-457F-8BAD-8BD1891F2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10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471" y="0"/>
            <a:ext cx="6648994" cy="4937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71405" cy="1979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57345" y="4911635"/>
            <a:ext cx="2134655" cy="1946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840" y="2650190"/>
            <a:ext cx="4328160" cy="4207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0998561">
            <a:off x="9616980" y="3730226"/>
            <a:ext cx="2147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2)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Future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village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роботы деревни,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это два робота которые по заданной площади косят следуя друг за другом автоматический без водителей)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703" y="4122588"/>
            <a:ext cx="4493623" cy="2147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10272"/>
            <a:ext cx="6270171" cy="29477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6859" y="209007"/>
            <a:ext cx="59958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ru-RU" dirty="0" smtClean="0">
                <a:solidFill>
                  <a:schemeClr val="bg1"/>
                </a:solidFill>
              </a:rPr>
              <a:t>в будущем будут большие мегаполисы где будут жить миллионы, а может и миллиарды людей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такое количество людей нужно будет снабжать продуктами питания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решением этой проблемы мы находим в созданий деревни будущего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эта деревня будущего будет снабжать жителей мегаполисов с помощью роботов, которые без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перебойно будут работать на полях и фермах, мы выбрали направление сенокоса и создали модель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роботов для сенокоса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910203">
            <a:off x="8261291" y="775526"/>
            <a:ext cx="48380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-Village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 smtClean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7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583" y="1907177"/>
            <a:ext cx="6875417" cy="4950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57" y="107657"/>
            <a:ext cx="6446414" cy="4331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547" y="3243858"/>
            <a:ext cx="1940836" cy="2746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67" y="562679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3) какие возможности он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имеет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04" y="842491"/>
            <a:ext cx="5282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первый робот </a:t>
            </a:r>
            <a:r>
              <a:rPr lang="ru-RU" dirty="0" smtClean="0">
                <a:solidFill>
                  <a:schemeClr val="bg1"/>
                </a:solidFill>
              </a:rPr>
              <a:t>может косить и так же собирать в полосу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 второй </a:t>
            </a:r>
            <a:r>
              <a:rPr lang="ru-RU" dirty="0">
                <a:solidFill>
                  <a:schemeClr val="bg1"/>
                </a:solidFill>
              </a:rPr>
              <a:t>робот </a:t>
            </a:r>
            <a:r>
              <a:rPr lang="ru-RU" dirty="0" smtClean="0">
                <a:solidFill>
                  <a:schemeClr val="bg1"/>
                </a:solidFill>
              </a:rPr>
              <a:t>следует за первым и подбирает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Особенности робота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1)первому </a:t>
            </a:r>
            <a:r>
              <a:rPr lang="ru-RU" dirty="0">
                <a:solidFill>
                  <a:schemeClr val="bg1"/>
                </a:solidFill>
              </a:rPr>
              <a:t>роботу площадь для сенокоса задаем </a:t>
            </a:r>
            <a:r>
              <a:rPr lang="ru-RU" dirty="0" smtClean="0">
                <a:solidFill>
                  <a:schemeClr val="bg1"/>
                </a:solidFill>
              </a:rPr>
              <a:t>сами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2)второй </a:t>
            </a:r>
            <a:r>
              <a:rPr lang="ru-RU" dirty="0">
                <a:solidFill>
                  <a:schemeClr val="bg1"/>
                </a:solidFill>
              </a:rPr>
              <a:t>робот всегда следует за первым и собирает сена на </a:t>
            </a:r>
            <a:r>
              <a:rPr lang="ru-RU" dirty="0" smtClean="0">
                <a:solidFill>
                  <a:schemeClr val="bg1"/>
                </a:solidFill>
              </a:rPr>
              <a:t>борт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.3</a:t>
            </a:r>
            <a:r>
              <a:rPr lang="ru-RU" dirty="0" smtClean="0">
                <a:solidFill>
                  <a:schemeClr val="bg1"/>
                </a:solidFill>
              </a:rPr>
              <a:t>)процесс </a:t>
            </a:r>
            <a:r>
              <a:rPr lang="ru-RU" dirty="0">
                <a:solidFill>
                  <a:schemeClr val="bg1"/>
                </a:solidFill>
              </a:rPr>
              <a:t>сенокоса оба робота выполняют </a:t>
            </a:r>
            <a:r>
              <a:rPr lang="ru-RU" dirty="0" smtClean="0">
                <a:solidFill>
                  <a:schemeClr val="bg1"/>
                </a:solidFill>
              </a:rPr>
              <a:t>сами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055" y="0"/>
            <a:ext cx="98583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692" y="4408751"/>
            <a:ext cx="1940836" cy="2746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9521">
            <a:off x="2397999" y="1126699"/>
            <a:ext cx="3812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4)Процесс выполнение работы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.1)</a:t>
            </a:r>
            <a:r>
              <a:rPr lang="ru-RU" dirty="0" smtClean="0">
                <a:solidFill>
                  <a:schemeClr val="bg1"/>
                </a:solidFill>
              </a:rPr>
              <a:t>первый робот едет по заданной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длине и делит заданную ширину на себя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.2)</a:t>
            </a:r>
            <a:r>
              <a:rPr lang="ru-RU" dirty="0" smtClean="0">
                <a:solidFill>
                  <a:schemeClr val="bg1"/>
                </a:solidFill>
              </a:rPr>
              <a:t>В процессе поворота дает команду второму роботу подождать, и так же передаёт команду второму роботу об окончаний сенокоса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.3)</a:t>
            </a:r>
            <a:r>
              <a:rPr lang="ru-RU" dirty="0" smtClean="0">
                <a:solidFill>
                  <a:schemeClr val="bg1"/>
                </a:solidFill>
              </a:rPr>
              <a:t>Второй робот при принятий команды прессует сено и дает команду что бы борт автоматический сбросил сено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143" y="1699366"/>
            <a:ext cx="3686314" cy="37870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8285" y="1998618"/>
            <a:ext cx="4349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просмотр</a:t>
            </a:r>
            <a:endParaRPr lang="ru-RU" sz="36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4240</TotalTime>
  <Words>159</Words>
  <Application>Microsoft Office PowerPoint</Application>
  <PresentationFormat>Произвольный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Аспект</vt:lpstr>
      <vt:lpstr>Слайд 1</vt:lpstr>
      <vt:lpstr>Слайд 2</vt:lpstr>
      <vt:lpstr>Слайд 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Авдеев Станислав</dc:creator>
  <cp:lastModifiedBy>Talant</cp:lastModifiedBy>
  <cp:revision>18</cp:revision>
  <dcterms:created xsi:type="dcterms:W3CDTF">2017-09-02T10:10:01Z</dcterms:created>
  <dcterms:modified xsi:type="dcterms:W3CDTF">2017-09-15T01:21:16Z</dcterms:modified>
</cp:coreProperties>
</file>