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4" d="100"/>
          <a:sy n="184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, вверху и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15.09.17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600201" y="1926411"/>
            <a:ext cx="6762749" cy="1470025"/>
          </a:xfrm>
        </p:spPr>
        <p:txBody>
          <a:bodyPr/>
          <a:lstStyle/>
          <a:p>
            <a:r>
              <a:rPr lang="ru-RU" dirty="0" smtClean="0"/>
              <a:t>Навигатор-поводырь</a:t>
            </a:r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286" y="538356"/>
            <a:ext cx="3677664" cy="18388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00200" y="4433834"/>
            <a:ext cx="69174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Руководитель – </a:t>
            </a:r>
            <a:r>
              <a:rPr lang="ru-RU" sz="20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Лосицкий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Игорь Александрович</a:t>
            </a:r>
          </a:p>
          <a:p>
            <a:r>
              <a:rPr lang="ru-RU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Суслов Максим </a:t>
            </a:r>
          </a:p>
          <a:p>
            <a:r>
              <a:rPr lang="ru-RU" sz="20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Горовой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Дмирий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ru-RU" sz="20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Яснов</a:t>
            </a:r>
            <a:r>
              <a:rPr lang="ru-RU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Михаил</a:t>
            </a:r>
          </a:p>
        </p:txBody>
      </p:sp>
    </p:spTree>
    <p:extLst>
      <p:ext uri="{BB962C8B-B14F-4D97-AF65-F5344CB8AC3E}">
        <p14:creationId xmlns:p14="http://schemas.microsoft.com/office/powerpoint/2010/main" val="386932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 цели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500" dirty="0"/>
              <a:t>Проект моделирует </a:t>
            </a:r>
            <a:r>
              <a:rPr lang="ru-RU" sz="2500" dirty="0" smtClean="0"/>
              <a:t>безопасный </a:t>
            </a:r>
            <a:r>
              <a:rPr lang="ru-RU" sz="2500" dirty="0"/>
              <a:t>город для инвалидов по зрению с помощью </a:t>
            </a:r>
            <a:r>
              <a:rPr lang="ru-RU" sz="2500" dirty="0" smtClean="0"/>
              <a:t>роботизированной </a:t>
            </a:r>
            <a:r>
              <a:rPr lang="ru-RU" sz="2500" dirty="0"/>
              <a:t>трости инвалида. </a:t>
            </a:r>
            <a:endParaRPr lang="ru-RU" sz="2500" dirty="0"/>
          </a:p>
          <a:p>
            <a:pPr marL="0" indent="0">
              <a:buNone/>
            </a:pPr>
            <a:r>
              <a:rPr lang="ru-RU" sz="2500" dirty="0" smtClean="0"/>
              <a:t>По </a:t>
            </a:r>
            <a:r>
              <a:rPr lang="ru-RU" sz="2500" dirty="0"/>
              <a:t>данным Санкт-</a:t>
            </a:r>
            <a:r>
              <a:rPr lang="ru-RU" sz="2500" dirty="0" smtClean="0"/>
              <a:t>Петербургской региональной </a:t>
            </a:r>
            <a:r>
              <a:rPr lang="ru-RU" sz="2500" dirty="0"/>
              <a:t>организации инвалидов в Санкт- Петербурге проживают более 9 000 инвалидов с нарушением зрения. </a:t>
            </a:r>
            <a:r>
              <a:rPr lang="ru-RU" sz="2500" dirty="0" smtClean="0"/>
              <a:t>Основные </a:t>
            </a:r>
            <a:r>
              <a:rPr lang="ru-RU" sz="2500" dirty="0"/>
              <a:t>сложности с которыми сталкиваются инвалиды по зрению в современном городе, это самостоятельное передвижение по городу. </a:t>
            </a:r>
          </a:p>
          <a:p>
            <a:pPr marL="0" indent="0">
              <a:buNone/>
            </a:pPr>
            <a:r>
              <a:rPr lang="ru-RU" sz="2500" dirty="0"/>
              <a:t>Робот Навигатор-поводырь представляет </a:t>
            </a:r>
            <a:r>
              <a:rPr lang="ru-RU" sz="2500" dirty="0" smtClean="0"/>
              <a:t>собой </a:t>
            </a:r>
            <a:r>
              <a:rPr lang="ru-RU" sz="2500" dirty="0"/>
              <a:t>трость, с помощью </a:t>
            </a:r>
            <a:r>
              <a:rPr lang="ru-RU" sz="2500" dirty="0" smtClean="0"/>
              <a:t>которой </a:t>
            </a:r>
            <a:r>
              <a:rPr lang="ru-RU" sz="2500" dirty="0"/>
              <a:t>инвалид по зрению может </a:t>
            </a:r>
            <a:r>
              <a:rPr lang="ru-RU" sz="2500" dirty="0" err="1"/>
              <a:t>дойти</a:t>
            </a:r>
            <a:r>
              <a:rPr lang="ru-RU" sz="2500" dirty="0"/>
              <a:t> от собственного дома до одного из близлежащих запрограммированных для него важных пунктов назначения (почта, аптека, магазин и т.п.) и вернуться </a:t>
            </a:r>
            <a:r>
              <a:rPr lang="ru-RU" sz="2500" dirty="0" smtClean="0"/>
              <a:t>домой </a:t>
            </a:r>
            <a:r>
              <a:rPr lang="ru-RU" sz="2500" dirty="0"/>
              <a:t>без помощи сопровождающего. </a:t>
            </a:r>
            <a:endParaRPr lang="ru-RU" sz="2500" dirty="0"/>
          </a:p>
          <a:p>
            <a:pPr marL="0" indent="0">
              <a:buNone/>
            </a:pPr>
            <a:r>
              <a:rPr lang="ru-RU" sz="2500" dirty="0"/>
              <a:t>Робот предоставляет возможность инвалиду по зрению выбрать </a:t>
            </a:r>
            <a:r>
              <a:rPr lang="ru-RU" sz="2500" dirty="0" err="1" smtClean="0"/>
              <a:t>конечныйпункт</a:t>
            </a:r>
            <a:r>
              <a:rPr lang="ru-RU" sz="2500" dirty="0" smtClean="0"/>
              <a:t> </a:t>
            </a:r>
            <a:r>
              <a:rPr lang="ru-RU" sz="2500" dirty="0"/>
              <a:t>назначения и проводит инвалида по выбранному маршруту. По ходу прохождения маршрута инвалид имеет возможность в остановиться и выбрать </a:t>
            </a:r>
            <a:r>
              <a:rPr lang="ru-RU" sz="2500" dirty="0" smtClean="0"/>
              <a:t>новый </a:t>
            </a:r>
            <a:r>
              <a:rPr lang="ru-RU" sz="2500" dirty="0"/>
              <a:t>маршрут. На своем пути робот помогает инвалиду выбирать </a:t>
            </a:r>
            <a:r>
              <a:rPr lang="ru-RU" sz="2500" dirty="0" err="1" smtClean="0"/>
              <a:t>правильныйпуть</a:t>
            </a:r>
            <a:r>
              <a:rPr lang="ru-RU" sz="2500" dirty="0"/>
              <a:t>, переходить дорогу по пешеходному переходу (с учетом анализа сигнала светофора), обходить препятствия, передвигаться по </a:t>
            </a:r>
            <a:r>
              <a:rPr lang="ru-RU" sz="2500" dirty="0" smtClean="0"/>
              <a:t>неровной </a:t>
            </a:r>
            <a:r>
              <a:rPr lang="ru-RU" sz="2500" dirty="0"/>
              <a:t>местности (подниматься и спускаться по лестнице). </a:t>
            </a:r>
            <a:endParaRPr lang="ru-RU" sz="2500" dirty="0"/>
          </a:p>
          <a:p>
            <a:pPr marL="0" indent="0">
              <a:buNone/>
            </a:pPr>
            <a:r>
              <a:rPr lang="ru-RU" sz="2500" dirty="0"/>
              <a:t>В рамках проекта реализована модель безопасного города, включающая светофор и </a:t>
            </a:r>
            <a:r>
              <a:rPr lang="ru-RU" sz="2500" dirty="0" err="1"/>
              <a:t>движущийся</a:t>
            </a:r>
            <a:r>
              <a:rPr lang="ru-RU" sz="2500" dirty="0"/>
              <a:t> по сигналу светофора автомобиль. </a:t>
            </a:r>
            <a:endParaRPr lang="ru-RU" sz="2500" dirty="0"/>
          </a:p>
          <a:p>
            <a:pPr marL="0" indent="0">
              <a:buNone/>
            </a:pPr>
            <a:r>
              <a:rPr lang="ru-RU" sz="2500" dirty="0"/>
              <a:t>Создание роботов на основе предложенного в данном проекте прототипа будет способствовать созданию «безопасного города» для незрячих </a:t>
            </a:r>
            <a:r>
              <a:rPr lang="ru-RU" sz="2500" dirty="0" smtClean="0"/>
              <a:t>людей. </a:t>
            </a:r>
            <a:endParaRPr lang="ru-RU" sz="2500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93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79463" y="0"/>
            <a:ext cx="7583487" cy="1044388"/>
          </a:xfrm>
        </p:spPr>
        <p:txBody>
          <a:bodyPr/>
          <a:lstStyle/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7173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100" dirty="0"/>
              <a:t>Функции, реализованные в проекте: </a:t>
            </a:r>
          </a:p>
          <a:p>
            <a:pPr marL="0" indent="0">
              <a:buNone/>
            </a:pPr>
            <a:r>
              <a:rPr lang="ru-RU" sz="1500" dirty="0"/>
              <a:t>-  Передвижение в </a:t>
            </a:r>
            <a:r>
              <a:rPr lang="ru-RU" sz="1500" dirty="0" smtClean="0"/>
              <a:t>выбранный </a:t>
            </a:r>
            <a:r>
              <a:rPr lang="ru-RU" sz="1500" dirty="0"/>
              <a:t>пункт назначения </a:t>
            </a:r>
            <a:endParaRPr lang="ru-RU" sz="1500" dirty="0"/>
          </a:p>
          <a:p>
            <a:pPr marL="0" indent="0">
              <a:buNone/>
            </a:pPr>
            <a:r>
              <a:rPr lang="ru-RU" sz="1500" dirty="0"/>
              <a:t>-  Возможность остановки и выбора нового маршрута (выбор нового маршрута </a:t>
            </a:r>
            <a:r>
              <a:rPr lang="ru-RU" sz="1500" dirty="0" smtClean="0"/>
              <a:t>не </a:t>
            </a:r>
            <a:r>
              <a:rPr lang="ru-RU" sz="1500" dirty="0"/>
              <a:t>требует возвращения </a:t>
            </a:r>
            <a:r>
              <a:rPr lang="ru-RU" sz="1500" dirty="0" err="1"/>
              <a:t>домои</a:t>
            </a:r>
            <a:r>
              <a:rPr lang="ru-RU" sz="1500" dirty="0"/>
              <a:t>̆) </a:t>
            </a:r>
            <a:endParaRPr lang="ru-RU" sz="1500" dirty="0"/>
          </a:p>
          <a:p>
            <a:pPr marL="0" indent="0">
              <a:buNone/>
            </a:pPr>
            <a:r>
              <a:rPr lang="ru-RU" sz="1500" dirty="0"/>
              <a:t>-  Переход дороги по сигналу светофора </a:t>
            </a:r>
            <a:endParaRPr lang="ru-RU" sz="1500" dirty="0"/>
          </a:p>
          <a:p>
            <a:pPr marL="0" indent="0">
              <a:buNone/>
            </a:pPr>
            <a:r>
              <a:rPr lang="ru-RU" sz="1500" dirty="0"/>
              <a:t>-  Обход препятствий </a:t>
            </a:r>
            <a:endParaRPr lang="ru-RU" sz="1500" dirty="0"/>
          </a:p>
          <a:p>
            <a:pPr marL="0" indent="0">
              <a:buNone/>
            </a:pPr>
            <a:r>
              <a:rPr lang="ru-RU" sz="1500" dirty="0"/>
              <a:t>-  Подъем и спуск по лестнице </a:t>
            </a:r>
            <a:endParaRPr lang="ru-RU" sz="1500" dirty="0" smtClean="0"/>
          </a:p>
          <a:p>
            <a:pPr marL="0" indent="0">
              <a:buNone/>
            </a:pPr>
            <a:r>
              <a:rPr lang="ru-RU" sz="1500" dirty="0" smtClean="0"/>
              <a:t>- </a:t>
            </a:r>
            <a:r>
              <a:rPr lang="ru-RU" sz="1500" dirty="0"/>
              <a:t> </a:t>
            </a:r>
            <a:r>
              <a:rPr lang="ru-RU" sz="1500" dirty="0" smtClean="0"/>
              <a:t>Роботизированный </a:t>
            </a:r>
            <a:r>
              <a:rPr lang="ru-RU" sz="1500" dirty="0"/>
              <a:t>светофор </a:t>
            </a:r>
            <a:endParaRPr lang="ru-RU" sz="1500" dirty="0"/>
          </a:p>
          <a:p>
            <a:pPr marL="0" indent="0">
              <a:buNone/>
            </a:pPr>
            <a:r>
              <a:rPr lang="ru-RU" sz="1500" dirty="0"/>
              <a:t>-  </a:t>
            </a:r>
            <a:r>
              <a:rPr lang="ru-RU" sz="1500" dirty="0" smtClean="0"/>
              <a:t>Роботизированный </a:t>
            </a:r>
            <a:r>
              <a:rPr lang="ru-RU" sz="1500" dirty="0"/>
              <a:t>автомобиль </a:t>
            </a:r>
            <a:endParaRPr lang="ru-RU" sz="1500" dirty="0"/>
          </a:p>
          <a:p>
            <a:pPr marL="0" indent="0">
              <a:buNone/>
            </a:pPr>
            <a:r>
              <a:rPr lang="ru-RU" dirty="0"/>
              <a:t>Робот создан на базе конструктора </a:t>
            </a:r>
            <a:r>
              <a:rPr lang="ru-RU" dirty="0" err="1"/>
              <a:t>Lego</a:t>
            </a:r>
            <a:r>
              <a:rPr lang="ru-RU" dirty="0"/>
              <a:t> NXT 2.0 . В роботе-трости использованы 2 контроллера NXT, 2 датчика </a:t>
            </a:r>
            <a:r>
              <a:rPr lang="ru-RU" dirty="0" err="1"/>
              <a:t>освещённости</a:t>
            </a:r>
            <a:r>
              <a:rPr lang="ru-RU" dirty="0"/>
              <a:t>, 1 датчик ультразвука и 4 датчика касания, а также 5 моторов. Светофор и </a:t>
            </a:r>
            <a:r>
              <a:rPr lang="ru-RU" dirty="0" err="1"/>
              <a:t>движущийся</a:t>
            </a:r>
            <a:r>
              <a:rPr lang="ru-RU" dirty="0"/>
              <a:t> автомобиль также выполнены с использованием контроллеров NXT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Проект реализован в среде </a:t>
            </a:r>
            <a:r>
              <a:rPr lang="ru-RU" dirty="0" err="1"/>
              <a:t>Robolab</a:t>
            </a:r>
            <a:r>
              <a:rPr lang="ru-RU" dirty="0"/>
              <a:t>. 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4736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0000">
        <p:blinds dir="vert"/>
      </p:transition>
    </mc:Choice>
    <mc:Fallback xmlns="">
      <p:transition xmlns:p14="http://schemas.microsoft.com/office/powerpoint/2010/main" spd="slow" advClick="0" advTm="10000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Революция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Альбом.thmx</Template>
  <TotalTime>4776</TotalTime>
  <Words>229</Words>
  <Application>Microsoft Macintosh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Революция</vt:lpstr>
      <vt:lpstr>Навигатор-поводырь</vt:lpstr>
      <vt:lpstr>Актуальность и цели проекта</vt:lpstr>
      <vt:lpstr>Реализация</vt:lpstr>
    </vt:vector>
  </TitlesOfParts>
  <Company>ad@ad.ru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Навигатор-поводырь</dc:title>
  <dc:creator>Dan Gorov</dc:creator>
  <cp:lastModifiedBy>Dan Gorov</cp:lastModifiedBy>
  <cp:revision>11</cp:revision>
  <dcterms:created xsi:type="dcterms:W3CDTF">2017-05-23T14:16:51Z</dcterms:created>
  <dcterms:modified xsi:type="dcterms:W3CDTF">2017-09-15T04:56:34Z</dcterms:modified>
</cp:coreProperties>
</file>