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8CB5A-59F7-4298-AD52-359C7204E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0FD940-A0A6-4303-AB7D-6A7669E9D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98BCF-F546-4F53-BEAD-368FE282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B5F71-26E1-405B-82A7-9EE75EEA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21FE0-5788-43EA-9DF2-C8D6FADE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9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D417-C04E-4EED-9979-9141C61B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BB4583-1D22-47BA-A603-14EF37AA3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DA88E-C86E-4B48-8F82-8C17B5A2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3941E-C79F-48F3-9120-CBD8AB07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23819-71B1-4710-AFDC-86191CE0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5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72CA8E-0993-4DC7-83E0-E67339D41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500F40-70C9-41E3-ADA6-3C98699E9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FB4EC-15DC-4C2F-8323-495F5280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C4F85-D747-4A1E-A203-5F31CC2C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CC01-0A75-4433-982C-9BFA3DF0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9CFC8-BC86-4E2B-8F04-A78B7057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907F7-C285-450A-9512-394FCAA5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E3E96-10F5-461A-9B87-E3DCD5A9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D072D-6548-41AA-A2FA-0F122A27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8EBE4E-F216-4106-8FCE-33904A84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9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2091-DA15-4587-B7E1-36B6AE2E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921BA-5E9D-4323-8E61-2D6016032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77442-B35D-4D01-B4D3-6ECDCDF9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76F4C-77C7-47D6-B666-160E6A26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E29D-6406-4869-A49A-CC6B2A53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9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338CD-6BAA-4CFA-9431-08A11540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0F0A0-C2CF-4243-BA2D-401919228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FAAD75-8CCE-4A72-BB88-067672781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D479AB-5CA7-4462-A199-CBBC3503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1E2E7B-DC05-4618-953E-08197E69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862962-9F67-4FB2-B424-1F289053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6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35D4-10FB-4145-AA45-0AC2CC8D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A01E4-397B-40FB-96EC-4E4D95A3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A566EA-31AE-4778-A4A2-FC06F1859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C26C62-DD1A-4760-B389-69B2714FC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C41D31-D79C-44F0-8E7F-27B377061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A990BA-0AA3-4C86-AE79-5E209158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0CEA37-6269-45E3-BD28-730A1999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427D5-EF0E-4E53-844F-A5EDE049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1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E0CD7-0E0B-464E-95ED-FC314C7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932435-7177-4F8C-9173-3DF70572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6DBF10-02F6-4B45-95E4-30642520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0FC0E-5F8B-412E-9D93-A5735B8C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4E18F6-5EB9-4D00-88F5-AA2C85DA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7F405-DD44-4639-A468-C548D0A8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0B0FC-ADB0-459D-BA86-4781600E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2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C8B8C-A986-4E12-AE91-84CFFCDB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24D7C-4077-46C9-8677-29FC89B94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C1C0A9-1B8C-4E4D-BEAE-72CD286DB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536A5-FF06-44D9-8CCF-1137B204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759EC5-E92E-4609-A72B-01AD468A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13443-4227-4F01-8B93-BBF3E2E2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D971B-2DF0-4890-8FDE-017D55F3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74D300-5267-4364-AF1E-0B0487FE6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6AA561-05ED-428D-BE3E-6DA76C94C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84316-FFDE-41B9-A322-416BCA69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F0D0D-1200-47AC-9C34-1A9B2283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14972-CD7A-4A6D-9743-C5D56010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3C6B7-A350-43C0-901A-D0252456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8830D9-0589-4846-82BE-3EEBF51F4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E9133-770E-4ED2-9772-DF84FDBF4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1D99-F9E0-41AF-8364-2B6B954DF0D4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CF2B2-5C7B-4A7C-9D19-CE5E8E385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83F61-71E3-4300-A02C-D78A7B8D8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323E-5F85-4E31-8764-C0D26E9E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3B06-650E-4746-8355-21169640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628"/>
            <a:ext cx="7651376" cy="1392237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Экзо трость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D5B80F-39E3-4F0B-9680-B5FA65808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FFB28-7493-4854-8BB5-A8E4B5612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6" y="2059059"/>
            <a:ext cx="4876190" cy="4876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7EC70-7716-49B5-B7D8-A966D5E3F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06" y="2333822"/>
            <a:ext cx="4762791" cy="4762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C426B6-1E29-4480-9BFD-2C7865995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96" y="1493865"/>
            <a:ext cx="2717007" cy="5364135"/>
          </a:xfrm>
          <a:prstGeom prst="rect">
            <a:avLst/>
          </a:prstGeom>
          <a:ln w="57150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91557"/>
                      <a:gd name="connsiteY0" fmla="*/ 0 h 4524177"/>
                      <a:gd name="connsiteX1" fmla="*/ 618720 w 2291557"/>
                      <a:gd name="connsiteY1" fmla="*/ 0 h 4524177"/>
                      <a:gd name="connsiteX2" fmla="*/ 1168694 w 2291557"/>
                      <a:gd name="connsiteY2" fmla="*/ 0 h 4524177"/>
                      <a:gd name="connsiteX3" fmla="*/ 1764499 w 2291557"/>
                      <a:gd name="connsiteY3" fmla="*/ 0 h 4524177"/>
                      <a:gd name="connsiteX4" fmla="*/ 2291557 w 2291557"/>
                      <a:gd name="connsiteY4" fmla="*/ 0 h 4524177"/>
                      <a:gd name="connsiteX5" fmla="*/ 2291557 w 2291557"/>
                      <a:gd name="connsiteY5" fmla="*/ 656006 h 4524177"/>
                      <a:gd name="connsiteX6" fmla="*/ 2291557 w 2291557"/>
                      <a:gd name="connsiteY6" fmla="*/ 1266770 h 4524177"/>
                      <a:gd name="connsiteX7" fmla="*/ 2291557 w 2291557"/>
                      <a:gd name="connsiteY7" fmla="*/ 1922775 h 4524177"/>
                      <a:gd name="connsiteX8" fmla="*/ 2291557 w 2291557"/>
                      <a:gd name="connsiteY8" fmla="*/ 2488297 h 4524177"/>
                      <a:gd name="connsiteX9" fmla="*/ 2291557 w 2291557"/>
                      <a:gd name="connsiteY9" fmla="*/ 3008578 h 4524177"/>
                      <a:gd name="connsiteX10" fmla="*/ 2291557 w 2291557"/>
                      <a:gd name="connsiteY10" fmla="*/ 3664583 h 4524177"/>
                      <a:gd name="connsiteX11" fmla="*/ 2291557 w 2291557"/>
                      <a:gd name="connsiteY11" fmla="*/ 4524177 h 4524177"/>
                      <a:gd name="connsiteX12" fmla="*/ 1695752 w 2291557"/>
                      <a:gd name="connsiteY12" fmla="*/ 4524177 h 4524177"/>
                      <a:gd name="connsiteX13" fmla="*/ 1191610 w 2291557"/>
                      <a:gd name="connsiteY13" fmla="*/ 4524177 h 4524177"/>
                      <a:gd name="connsiteX14" fmla="*/ 687467 w 2291557"/>
                      <a:gd name="connsiteY14" fmla="*/ 4524177 h 4524177"/>
                      <a:gd name="connsiteX15" fmla="*/ 0 w 2291557"/>
                      <a:gd name="connsiteY15" fmla="*/ 4524177 h 4524177"/>
                      <a:gd name="connsiteX16" fmla="*/ 0 w 2291557"/>
                      <a:gd name="connsiteY16" fmla="*/ 3913413 h 4524177"/>
                      <a:gd name="connsiteX17" fmla="*/ 0 w 2291557"/>
                      <a:gd name="connsiteY17" fmla="*/ 3302649 h 4524177"/>
                      <a:gd name="connsiteX18" fmla="*/ 0 w 2291557"/>
                      <a:gd name="connsiteY18" fmla="*/ 2691885 h 4524177"/>
                      <a:gd name="connsiteX19" fmla="*/ 0 w 2291557"/>
                      <a:gd name="connsiteY19" fmla="*/ 2216847 h 4524177"/>
                      <a:gd name="connsiteX20" fmla="*/ 0 w 2291557"/>
                      <a:gd name="connsiteY20" fmla="*/ 1787050 h 4524177"/>
                      <a:gd name="connsiteX21" fmla="*/ 0 w 2291557"/>
                      <a:gd name="connsiteY21" fmla="*/ 1312011 h 4524177"/>
                      <a:gd name="connsiteX22" fmla="*/ 0 w 2291557"/>
                      <a:gd name="connsiteY22" fmla="*/ 656006 h 4524177"/>
                      <a:gd name="connsiteX23" fmla="*/ 0 w 2291557"/>
                      <a:gd name="connsiteY23" fmla="*/ 0 h 4524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291557" h="4524177" fill="none" extrusionOk="0">
                        <a:moveTo>
                          <a:pt x="0" y="0"/>
                        </a:moveTo>
                        <a:cubicBezTo>
                          <a:pt x="307261" y="-36417"/>
                          <a:pt x="352065" y="38543"/>
                          <a:pt x="618720" y="0"/>
                        </a:cubicBezTo>
                        <a:cubicBezTo>
                          <a:pt x="885375" y="-38543"/>
                          <a:pt x="1003322" y="43611"/>
                          <a:pt x="1168694" y="0"/>
                        </a:cubicBezTo>
                        <a:cubicBezTo>
                          <a:pt x="1334066" y="-43611"/>
                          <a:pt x="1544893" y="60817"/>
                          <a:pt x="1764499" y="0"/>
                        </a:cubicBezTo>
                        <a:cubicBezTo>
                          <a:pt x="1984105" y="-60817"/>
                          <a:pt x="2181266" y="49418"/>
                          <a:pt x="2291557" y="0"/>
                        </a:cubicBezTo>
                        <a:cubicBezTo>
                          <a:pt x="2318115" y="196079"/>
                          <a:pt x="2246935" y="453638"/>
                          <a:pt x="2291557" y="656006"/>
                        </a:cubicBezTo>
                        <a:cubicBezTo>
                          <a:pt x="2336179" y="858374"/>
                          <a:pt x="2227308" y="1088740"/>
                          <a:pt x="2291557" y="1266770"/>
                        </a:cubicBezTo>
                        <a:cubicBezTo>
                          <a:pt x="2355806" y="1444800"/>
                          <a:pt x="2248160" y="1607844"/>
                          <a:pt x="2291557" y="1922775"/>
                        </a:cubicBezTo>
                        <a:cubicBezTo>
                          <a:pt x="2334954" y="2237706"/>
                          <a:pt x="2266305" y="2244235"/>
                          <a:pt x="2291557" y="2488297"/>
                        </a:cubicBezTo>
                        <a:cubicBezTo>
                          <a:pt x="2316809" y="2732359"/>
                          <a:pt x="2258298" y="2772493"/>
                          <a:pt x="2291557" y="3008578"/>
                        </a:cubicBezTo>
                        <a:cubicBezTo>
                          <a:pt x="2324816" y="3244663"/>
                          <a:pt x="2284361" y="3463931"/>
                          <a:pt x="2291557" y="3664583"/>
                        </a:cubicBezTo>
                        <a:cubicBezTo>
                          <a:pt x="2298753" y="3865235"/>
                          <a:pt x="2229744" y="4196404"/>
                          <a:pt x="2291557" y="4524177"/>
                        </a:cubicBezTo>
                        <a:cubicBezTo>
                          <a:pt x="2142448" y="4563488"/>
                          <a:pt x="1834481" y="4482886"/>
                          <a:pt x="1695752" y="4524177"/>
                        </a:cubicBezTo>
                        <a:cubicBezTo>
                          <a:pt x="1557024" y="4565468"/>
                          <a:pt x="1404418" y="4470867"/>
                          <a:pt x="1191610" y="4524177"/>
                        </a:cubicBezTo>
                        <a:cubicBezTo>
                          <a:pt x="978802" y="4577487"/>
                          <a:pt x="835097" y="4505119"/>
                          <a:pt x="687467" y="4524177"/>
                        </a:cubicBezTo>
                        <a:cubicBezTo>
                          <a:pt x="539837" y="4543235"/>
                          <a:pt x="280129" y="4490165"/>
                          <a:pt x="0" y="4524177"/>
                        </a:cubicBezTo>
                        <a:cubicBezTo>
                          <a:pt x="-66287" y="4255043"/>
                          <a:pt x="7153" y="4191080"/>
                          <a:pt x="0" y="3913413"/>
                        </a:cubicBezTo>
                        <a:cubicBezTo>
                          <a:pt x="-7153" y="3635746"/>
                          <a:pt x="61224" y="3542686"/>
                          <a:pt x="0" y="3302649"/>
                        </a:cubicBezTo>
                        <a:cubicBezTo>
                          <a:pt x="-61224" y="3062612"/>
                          <a:pt x="62841" y="2952157"/>
                          <a:pt x="0" y="2691885"/>
                        </a:cubicBezTo>
                        <a:cubicBezTo>
                          <a:pt x="-62841" y="2431613"/>
                          <a:pt x="56333" y="2371446"/>
                          <a:pt x="0" y="2216847"/>
                        </a:cubicBezTo>
                        <a:cubicBezTo>
                          <a:pt x="-56333" y="2062248"/>
                          <a:pt x="40490" y="1882087"/>
                          <a:pt x="0" y="1787050"/>
                        </a:cubicBezTo>
                        <a:cubicBezTo>
                          <a:pt x="-40490" y="1692013"/>
                          <a:pt x="2482" y="1437858"/>
                          <a:pt x="0" y="1312011"/>
                        </a:cubicBezTo>
                        <a:cubicBezTo>
                          <a:pt x="-2482" y="1186164"/>
                          <a:pt x="46001" y="880941"/>
                          <a:pt x="0" y="656006"/>
                        </a:cubicBezTo>
                        <a:cubicBezTo>
                          <a:pt x="-46001" y="431072"/>
                          <a:pt x="6838" y="179164"/>
                          <a:pt x="0" y="0"/>
                        </a:cubicBezTo>
                        <a:close/>
                      </a:path>
                      <a:path w="2291557" h="4524177" stroke="0" extrusionOk="0">
                        <a:moveTo>
                          <a:pt x="0" y="0"/>
                        </a:moveTo>
                        <a:cubicBezTo>
                          <a:pt x="137662" y="-66120"/>
                          <a:pt x="421553" y="62707"/>
                          <a:pt x="618720" y="0"/>
                        </a:cubicBezTo>
                        <a:cubicBezTo>
                          <a:pt x="815887" y="-62707"/>
                          <a:pt x="928432" y="7444"/>
                          <a:pt x="1191610" y="0"/>
                        </a:cubicBezTo>
                        <a:cubicBezTo>
                          <a:pt x="1454788" y="-7444"/>
                          <a:pt x="1474280" y="49061"/>
                          <a:pt x="1718668" y="0"/>
                        </a:cubicBezTo>
                        <a:cubicBezTo>
                          <a:pt x="1963056" y="-49061"/>
                          <a:pt x="2137504" y="11466"/>
                          <a:pt x="2291557" y="0"/>
                        </a:cubicBezTo>
                        <a:cubicBezTo>
                          <a:pt x="2297141" y="297819"/>
                          <a:pt x="2219976" y="413051"/>
                          <a:pt x="2291557" y="656006"/>
                        </a:cubicBezTo>
                        <a:cubicBezTo>
                          <a:pt x="2363138" y="898961"/>
                          <a:pt x="2290940" y="1003729"/>
                          <a:pt x="2291557" y="1221528"/>
                        </a:cubicBezTo>
                        <a:cubicBezTo>
                          <a:pt x="2292174" y="1439327"/>
                          <a:pt x="2275632" y="1497082"/>
                          <a:pt x="2291557" y="1651325"/>
                        </a:cubicBezTo>
                        <a:cubicBezTo>
                          <a:pt x="2307482" y="1805568"/>
                          <a:pt x="2288273" y="1891606"/>
                          <a:pt x="2291557" y="2081121"/>
                        </a:cubicBezTo>
                        <a:cubicBezTo>
                          <a:pt x="2294841" y="2270636"/>
                          <a:pt x="2233948" y="2382097"/>
                          <a:pt x="2291557" y="2601402"/>
                        </a:cubicBezTo>
                        <a:cubicBezTo>
                          <a:pt x="2349166" y="2820707"/>
                          <a:pt x="2258531" y="3043960"/>
                          <a:pt x="2291557" y="3212166"/>
                        </a:cubicBezTo>
                        <a:cubicBezTo>
                          <a:pt x="2324583" y="3380372"/>
                          <a:pt x="2269911" y="3570886"/>
                          <a:pt x="2291557" y="3732446"/>
                        </a:cubicBezTo>
                        <a:cubicBezTo>
                          <a:pt x="2313203" y="3894006"/>
                          <a:pt x="2272391" y="4155821"/>
                          <a:pt x="2291557" y="4524177"/>
                        </a:cubicBezTo>
                        <a:cubicBezTo>
                          <a:pt x="2050650" y="4577112"/>
                          <a:pt x="1826016" y="4472775"/>
                          <a:pt x="1695752" y="4524177"/>
                        </a:cubicBezTo>
                        <a:cubicBezTo>
                          <a:pt x="1565489" y="4575579"/>
                          <a:pt x="1394337" y="4478857"/>
                          <a:pt x="1145779" y="4524177"/>
                        </a:cubicBezTo>
                        <a:cubicBezTo>
                          <a:pt x="897221" y="4569497"/>
                          <a:pt x="749371" y="4453945"/>
                          <a:pt x="549974" y="4524177"/>
                        </a:cubicBezTo>
                        <a:cubicBezTo>
                          <a:pt x="350577" y="4594409"/>
                          <a:pt x="238984" y="4514683"/>
                          <a:pt x="0" y="4524177"/>
                        </a:cubicBezTo>
                        <a:cubicBezTo>
                          <a:pt x="-55545" y="4222626"/>
                          <a:pt x="29881" y="4144005"/>
                          <a:pt x="0" y="3913413"/>
                        </a:cubicBezTo>
                        <a:cubicBezTo>
                          <a:pt x="-29881" y="3682821"/>
                          <a:pt x="53129" y="3607900"/>
                          <a:pt x="0" y="3438375"/>
                        </a:cubicBezTo>
                        <a:cubicBezTo>
                          <a:pt x="-53129" y="3268850"/>
                          <a:pt x="529" y="3142256"/>
                          <a:pt x="0" y="2963336"/>
                        </a:cubicBezTo>
                        <a:cubicBezTo>
                          <a:pt x="-529" y="2784416"/>
                          <a:pt x="18370" y="2638162"/>
                          <a:pt x="0" y="2533539"/>
                        </a:cubicBezTo>
                        <a:cubicBezTo>
                          <a:pt x="-18370" y="2428916"/>
                          <a:pt x="33878" y="2168793"/>
                          <a:pt x="0" y="2058501"/>
                        </a:cubicBezTo>
                        <a:cubicBezTo>
                          <a:pt x="-33878" y="1948209"/>
                          <a:pt x="6692" y="1602439"/>
                          <a:pt x="0" y="1402495"/>
                        </a:cubicBezTo>
                        <a:cubicBezTo>
                          <a:pt x="-6692" y="1202551"/>
                          <a:pt x="16748" y="1044170"/>
                          <a:pt x="0" y="927456"/>
                        </a:cubicBezTo>
                        <a:cubicBezTo>
                          <a:pt x="-16748" y="810742"/>
                          <a:pt x="28668" y="4155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0" dist="203200" dir="18720000" sx="80000" sy="80000" algn="ctr" rotWithShape="0">
              <a:srgbClr val="000000">
                <a:alpha val="9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92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3B06-650E-4746-8355-21169640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628"/>
            <a:ext cx="7651376" cy="1392237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Экзо трость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FFB28-7493-4854-8BB5-A8E4B5612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06347" y="1981810"/>
            <a:ext cx="4876190" cy="4876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7EC70-7716-49B5-B7D8-A966D5E3F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07" y="7100691"/>
            <a:ext cx="4762791" cy="4762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C426B6-1E29-4480-9BFD-2C7865995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8" y="1392237"/>
            <a:ext cx="2717007" cy="5364135"/>
          </a:xfrm>
          <a:prstGeom prst="rect">
            <a:avLst/>
          </a:prstGeom>
          <a:ln w="57150"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91557"/>
                      <a:gd name="connsiteY0" fmla="*/ 0 h 4524177"/>
                      <a:gd name="connsiteX1" fmla="*/ 618720 w 2291557"/>
                      <a:gd name="connsiteY1" fmla="*/ 0 h 4524177"/>
                      <a:gd name="connsiteX2" fmla="*/ 1168694 w 2291557"/>
                      <a:gd name="connsiteY2" fmla="*/ 0 h 4524177"/>
                      <a:gd name="connsiteX3" fmla="*/ 1764499 w 2291557"/>
                      <a:gd name="connsiteY3" fmla="*/ 0 h 4524177"/>
                      <a:gd name="connsiteX4" fmla="*/ 2291557 w 2291557"/>
                      <a:gd name="connsiteY4" fmla="*/ 0 h 4524177"/>
                      <a:gd name="connsiteX5" fmla="*/ 2291557 w 2291557"/>
                      <a:gd name="connsiteY5" fmla="*/ 656006 h 4524177"/>
                      <a:gd name="connsiteX6" fmla="*/ 2291557 w 2291557"/>
                      <a:gd name="connsiteY6" fmla="*/ 1266770 h 4524177"/>
                      <a:gd name="connsiteX7" fmla="*/ 2291557 w 2291557"/>
                      <a:gd name="connsiteY7" fmla="*/ 1922775 h 4524177"/>
                      <a:gd name="connsiteX8" fmla="*/ 2291557 w 2291557"/>
                      <a:gd name="connsiteY8" fmla="*/ 2488297 h 4524177"/>
                      <a:gd name="connsiteX9" fmla="*/ 2291557 w 2291557"/>
                      <a:gd name="connsiteY9" fmla="*/ 3008578 h 4524177"/>
                      <a:gd name="connsiteX10" fmla="*/ 2291557 w 2291557"/>
                      <a:gd name="connsiteY10" fmla="*/ 3664583 h 4524177"/>
                      <a:gd name="connsiteX11" fmla="*/ 2291557 w 2291557"/>
                      <a:gd name="connsiteY11" fmla="*/ 4524177 h 4524177"/>
                      <a:gd name="connsiteX12" fmla="*/ 1695752 w 2291557"/>
                      <a:gd name="connsiteY12" fmla="*/ 4524177 h 4524177"/>
                      <a:gd name="connsiteX13" fmla="*/ 1191610 w 2291557"/>
                      <a:gd name="connsiteY13" fmla="*/ 4524177 h 4524177"/>
                      <a:gd name="connsiteX14" fmla="*/ 687467 w 2291557"/>
                      <a:gd name="connsiteY14" fmla="*/ 4524177 h 4524177"/>
                      <a:gd name="connsiteX15" fmla="*/ 0 w 2291557"/>
                      <a:gd name="connsiteY15" fmla="*/ 4524177 h 4524177"/>
                      <a:gd name="connsiteX16" fmla="*/ 0 w 2291557"/>
                      <a:gd name="connsiteY16" fmla="*/ 3913413 h 4524177"/>
                      <a:gd name="connsiteX17" fmla="*/ 0 w 2291557"/>
                      <a:gd name="connsiteY17" fmla="*/ 3302649 h 4524177"/>
                      <a:gd name="connsiteX18" fmla="*/ 0 w 2291557"/>
                      <a:gd name="connsiteY18" fmla="*/ 2691885 h 4524177"/>
                      <a:gd name="connsiteX19" fmla="*/ 0 w 2291557"/>
                      <a:gd name="connsiteY19" fmla="*/ 2216847 h 4524177"/>
                      <a:gd name="connsiteX20" fmla="*/ 0 w 2291557"/>
                      <a:gd name="connsiteY20" fmla="*/ 1787050 h 4524177"/>
                      <a:gd name="connsiteX21" fmla="*/ 0 w 2291557"/>
                      <a:gd name="connsiteY21" fmla="*/ 1312011 h 4524177"/>
                      <a:gd name="connsiteX22" fmla="*/ 0 w 2291557"/>
                      <a:gd name="connsiteY22" fmla="*/ 656006 h 4524177"/>
                      <a:gd name="connsiteX23" fmla="*/ 0 w 2291557"/>
                      <a:gd name="connsiteY23" fmla="*/ 0 h 4524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291557" h="4524177" fill="none" extrusionOk="0">
                        <a:moveTo>
                          <a:pt x="0" y="0"/>
                        </a:moveTo>
                        <a:cubicBezTo>
                          <a:pt x="307261" y="-36417"/>
                          <a:pt x="352065" y="38543"/>
                          <a:pt x="618720" y="0"/>
                        </a:cubicBezTo>
                        <a:cubicBezTo>
                          <a:pt x="885375" y="-38543"/>
                          <a:pt x="1003322" y="43611"/>
                          <a:pt x="1168694" y="0"/>
                        </a:cubicBezTo>
                        <a:cubicBezTo>
                          <a:pt x="1334066" y="-43611"/>
                          <a:pt x="1544893" y="60817"/>
                          <a:pt x="1764499" y="0"/>
                        </a:cubicBezTo>
                        <a:cubicBezTo>
                          <a:pt x="1984105" y="-60817"/>
                          <a:pt x="2181266" y="49418"/>
                          <a:pt x="2291557" y="0"/>
                        </a:cubicBezTo>
                        <a:cubicBezTo>
                          <a:pt x="2318115" y="196079"/>
                          <a:pt x="2246935" y="453638"/>
                          <a:pt x="2291557" y="656006"/>
                        </a:cubicBezTo>
                        <a:cubicBezTo>
                          <a:pt x="2336179" y="858374"/>
                          <a:pt x="2227308" y="1088740"/>
                          <a:pt x="2291557" y="1266770"/>
                        </a:cubicBezTo>
                        <a:cubicBezTo>
                          <a:pt x="2355806" y="1444800"/>
                          <a:pt x="2248160" y="1607844"/>
                          <a:pt x="2291557" y="1922775"/>
                        </a:cubicBezTo>
                        <a:cubicBezTo>
                          <a:pt x="2334954" y="2237706"/>
                          <a:pt x="2266305" y="2244235"/>
                          <a:pt x="2291557" y="2488297"/>
                        </a:cubicBezTo>
                        <a:cubicBezTo>
                          <a:pt x="2316809" y="2732359"/>
                          <a:pt x="2258298" y="2772493"/>
                          <a:pt x="2291557" y="3008578"/>
                        </a:cubicBezTo>
                        <a:cubicBezTo>
                          <a:pt x="2324816" y="3244663"/>
                          <a:pt x="2284361" y="3463931"/>
                          <a:pt x="2291557" y="3664583"/>
                        </a:cubicBezTo>
                        <a:cubicBezTo>
                          <a:pt x="2298753" y="3865235"/>
                          <a:pt x="2229744" y="4196404"/>
                          <a:pt x="2291557" y="4524177"/>
                        </a:cubicBezTo>
                        <a:cubicBezTo>
                          <a:pt x="2142448" y="4563488"/>
                          <a:pt x="1834481" y="4482886"/>
                          <a:pt x="1695752" y="4524177"/>
                        </a:cubicBezTo>
                        <a:cubicBezTo>
                          <a:pt x="1557024" y="4565468"/>
                          <a:pt x="1404418" y="4470867"/>
                          <a:pt x="1191610" y="4524177"/>
                        </a:cubicBezTo>
                        <a:cubicBezTo>
                          <a:pt x="978802" y="4577487"/>
                          <a:pt x="835097" y="4505119"/>
                          <a:pt x="687467" y="4524177"/>
                        </a:cubicBezTo>
                        <a:cubicBezTo>
                          <a:pt x="539837" y="4543235"/>
                          <a:pt x="280129" y="4490165"/>
                          <a:pt x="0" y="4524177"/>
                        </a:cubicBezTo>
                        <a:cubicBezTo>
                          <a:pt x="-66287" y="4255043"/>
                          <a:pt x="7153" y="4191080"/>
                          <a:pt x="0" y="3913413"/>
                        </a:cubicBezTo>
                        <a:cubicBezTo>
                          <a:pt x="-7153" y="3635746"/>
                          <a:pt x="61224" y="3542686"/>
                          <a:pt x="0" y="3302649"/>
                        </a:cubicBezTo>
                        <a:cubicBezTo>
                          <a:pt x="-61224" y="3062612"/>
                          <a:pt x="62841" y="2952157"/>
                          <a:pt x="0" y="2691885"/>
                        </a:cubicBezTo>
                        <a:cubicBezTo>
                          <a:pt x="-62841" y="2431613"/>
                          <a:pt x="56333" y="2371446"/>
                          <a:pt x="0" y="2216847"/>
                        </a:cubicBezTo>
                        <a:cubicBezTo>
                          <a:pt x="-56333" y="2062248"/>
                          <a:pt x="40490" y="1882087"/>
                          <a:pt x="0" y="1787050"/>
                        </a:cubicBezTo>
                        <a:cubicBezTo>
                          <a:pt x="-40490" y="1692013"/>
                          <a:pt x="2482" y="1437858"/>
                          <a:pt x="0" y="1312011"/>
                        </a:cubicBezTo>
                        <a:cubicBezTo>
                          <a:pt x="-2482" y="1186164"/>
                          <a:pt x="46001" y="880941"/>
                          <a:pt x="0" y="656006"/>
                        </a:cubicBezTo>
                        <a:cubicBezTo>
                          <a:pt x="-46001" y="431072"/>
                          <a:pt x="6838" y="179164"/>
                          <a:pt x="0" y="0"/>
                        </a:cubicBezTo>
                        <a:close/>
                      </a:path>
                      <a:path w="2291557" h="4524177" stroke="0" extrusionOk="0">
                        <a:moveTo>
                          <a:pt x="0" y="0"/>
                        </a:moveTo>
                        <a:cubicBezTo>
                          <a:pt x="137662" y="-66120"/>
                          <a:pt x="421553" y="62707"/>
                          <a:pt x="618720" y="0"/>
                        </a:cubicBezTo>
                        <a:cubicBezTo>
                          <a:pt x="815887" y="-62707"/>
                          <a:pt x="928432" y="7444"/>
                          <a:pt x="1191610" y="0"/>
                        </a:cubicBezTo>
                        <a:cubicBezTo>
                          <a:pt x="1454788" y="-7444"/>
                          <a:pt x="1474280" y="49061"/>
                          <a:pt x="1718668" y="0"/>
                        </a:cubicBezTo>
                        <a:cubicBezTo>
                          <a:pt x="1963056" y="-49061"/>
                          <a:pt x="2137504" y="11466"/>
                          <a:pt x="2291557" y="0"/>
                        </a:cubicBezTo>
                        <a:cubicBezTo>
                          <a:pt x="2297141" y="297819"/>
                          <a:pt x="2219976" y="413051"/>
                          <a:pt x="2291557" y="656006"/>
                        </a:cubicBezTo>
                        <a:cubicBezTo>
                          <a:pt x="2363138" y="898961"/>
                          <a:pt x="2290940" y="1003729"/>
                          <a:pt x="2291557" y="1221528"/>
                        </a:cubicBezTo>
                        <a:cubicBezTo>
                          <a:pt x="2292174" y="1439327"/>
                          <a:pt x="2275632" y="1497082"/>
                          <a:pt x="2291557" y="1651325"/>
                        </a:cubicBezTo>
                        <a:cubicBezTo>
                          <a:pt x="2307482" y="1805568"/>
                          <a:pt x="2288273" y="1891606"/>
                          <a:pt x="2291557" y="2081121"/>
                        </a:cubicBezTo>
                        <a:cubicBezTo>
                          <a:pt x="2294841" y="2270636"/>
                          <a:pt x="2233948" y="2382097"/>
                          <a:pt x="2291557" y="2601402"/>
                        </a:cubicBezTo>
                        <a:cubicBezTo>
                          <a:pt x="2349166" y="2820707"/>
                          <a:pt x="2258531" y="3043960"/>
                          <a:pt x="2291557" y="3212166"/>
                        </a:cubicBezTo>
                        <a:cubicBezTo>
                          <a:pt x="2324583" y="3380372"/>
                          <a:pt x="2269911" y="3570886"/>
                          <a:pt x="2291557" y="3732446"/>
                        </a:cubicBezTo>
                        <a:cubicBezTo>
                          <a:pt x="2313203" y="3894006"/>
                          <a:pt x="2272391" y="4155821"/>
                          <a:pt x="2291557" y="4524177"/>
                        </a:cubicBezTo>
                        <a:cubicBezTo>
                          <a:pt x="2050650" y="4577112"/>
                          <a:pt x="1826016" y="4472775"/>
                          <a:pt x="1695752" y="4524177"/>
                        </a:cubicBezTo>
                        <a:cubicBezTo>
                          <a:pt x="1565489" y="4575579"/>
                          <a:pt x="1394337" y="4478857"/>
                          <a:pt x="1145779" y="4524177"/>
                        </a:cubicBezTo>
                        <a:cubicBezTo>
                          <a:pt x="897221" y="4569497"/>
                          <a:pt x="749371" y="4453945"/>
                          <a:pt x="549974" y="4524177"/>
                        </a:cubicBezTo>
                        <a:cubicBezTo>
                          <a:pt x="350577" y="4594409"/>
                          <a:pt x="238984" y="4514683"/>
                          <a:pt x="0" y="4524177"/>
                        </a:cubicBezTo>
                        <a:cubicBezTo>
                          <a:pt x="-55545" y="4222626"/>
                          <a:pt x="29881" y="4144005"/>
                          <a:pt x="0" y="3913413"/>
                        </a:cubicBezTo>
                        <a:cubicBezTo>
                          <a:pt x="-29881" y="3682821"/>
                          <a:pt x="53129" y="3607900"/>
                          <a:pt x="0" y="3438375"/>
                        </a:cubicBezTo>
                        <a:cubicBezTo>
                          <a:pt x="-53129" y="3268850"/>
                          <a:pt x="529" y="3142256"/>
                          <a:pt x="0" y="2963336"/>
                        </a:cubicBezTo>
                        <a:cubicBezTo>
                          <a:pt x="-529" y="2784416"/>
                          <a:pt x="18370" y="2638162"/>
                          <a:pt x="0" y="2533539"/>
                        </a:cubicBezTo>
                        <a:cubicBezTo>
                          <a:pt x="-18370" y="2428916"/>
                          <a:pt x="33878" y="2168793"/>
                          <a:pt x="0" y="2058501"/>
                        </a:cubicBezTo>
                        <a:cubicBezTo>
                          <a:pt x="-33878" y="1948209"/>
                          <a:pt x="6692" y="1602439"/>
                          <a:pt x="0" y="1402495"/>
                        </a:cubicBezTo>
                        <a:cubicBezTo>
                          <a:pt x="-6692" y="1202551"/>
                          <a:pt x="16748" y="1044170"/>
                          <a:pt x="0" y="927456"/>
                        </a:cubicBezTo>
                        <a:cubicBezTo>
                          <a:pt x="-16748" y="810742"/>
                          <a:pt x="28668" y="4155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0" dist="203200" dir="18720000" sx="80000" sy="8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46C768-8C0E-4E02-97B2-EAE2F77B7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03" y="0"/>
            <a:ext cx="4762791" cy="8467184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4E99D61C-A901-4134-8221-AF16C771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544" y="2826327"/>
            <a:ext cx="4464831" cy="2854037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Рабочие часто повреждают свои колени. И некоторое время им нужно не напрягать ногу. Эта экзо-трость сделана именно для этой цели</a:t>
            </a:r>
          </a:p>
        </p:txBody>
      </p:sp>
    </p:spTree>
    <p:extLst>
      <p:ext uri="{BB962C8B-B14F-4D97-AF65-F5344CB8AC3E}">
        <p14:creationId xmlns:p14="http://schemas.microsoft.com/office/powerpoint/2010/main" val="1618840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3B06-650E-4746-8355-21169640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86026"/>
            <a:ext cx="7651376" cy="1392237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Экзо трость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7EC70-7716-49B5-B7D8-A966D5E3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07" y="7100691"/>
            <a:ext cx="4762791" cy="47627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46C768-8C0E-4E02-97B2-EAE2F77B7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99" y="0"/>
            <a:ext cx="4762791" cy="8467184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4E99D61C-A901-4134-8221-AF16C771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68" y="1332106"/>
            <a:ext cx="9399903" cy="711848"/>
          </a:xfrm>
        </p:spPr>
        <p:txBody>
          <a:bodyPr>
            <a:normAutofit/>
          </a:bodyPr>
          <a:lstStyle/>
          <a:p>
            <a:r>
              <a:rPr lang="ru-RU" sz="3200" dirty="0"/>
              <a:t>Данный проект создан с помощью набора </a:t>
            </a:r>
            <a:r>
              <a:rPr lang="en-US" sz="3200" dirty="0"/>
              <a:t>EV3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F399DD-06FA-4E27-80B1-06D830E4B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25" y="2043954"/>
            <a:ext cx="7720896" cy="43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79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3B06-650E-4746-8355-21169640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0624" y="60894"/>
            <a:ext cx="7651376" cy="1392237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Экзо трость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7EC70-7716-49B5-B7D8-A966D5E3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07" y="7100691"/>
            <a:ext cx="4762791" cy="4762791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4E99D61C-A901-4134-8221-AF16C771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8247" y="1453131"/>
            <a:ext cx="8063753" cy="71184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Сложность работы заключалась в совмещении деталей </a:t>
            </a:r>
            <a:r>
              <a:rPr lang="en-US" sz="3200" dirty="0"/>
              <a:t>Lego </a:t>
            </a:r>
            <a:r>
              <a:rPr lang="ru-RU" sz="3200" dirty="0"/>
              <a:t>с человеческой ногой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DB03FF-5E77-40A2-A172-C5F367DF9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54394" cy="7563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F3C5B-7443-422E-AE24-C1BA8F507101}"/>
              </a:ext>
            </a:extLst>
          </p:cNvPr>
          <p:cNvSpPr txBox="1"/>
          <p:nvPr/>
        </p:nvSpPr>
        <p:spPr>
          <a:xfrm>
            <a:off x="6096000" y="3213848"/>
            <a:ext cx="4787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Уникальность нашей работы заключалась в том, что она не заменяет  и не дополняет функции ноги, а  просто помогает не напрягать суставы</a:t>
            </a:r>
          </a:p>
        </p:txBody>
      </p:sp>
    </p:spTree>
    <p:extLst>
      <p:ext uri="{BB962C8B-B14F-4D97-AF65-F5344CB8AC3E}">
        <p14:creationId xmlns:p14="http://schemas.microsoft.com/office/powerpoint/2010/main" val="461064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3B06-650E-4746-8355-21169640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0624" y="60894"/>
            <a:ext cx="7651376" cy="1392237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Экзо трость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7EC70-7716-49B5-B7D8-A966D5E3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07" y="7100691"/>
            <a:ext cx="4762791" cy="4762791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4E99D61C-A901-4134-8221-AF16C771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8247" y="1453131"/>
            <a:ext cx="8063753" cy="711848"/>
          </a:xfrm>
        </p:spPr>
        <p:txBody>
          <a:bodyPr>
            <a:normAutofit/>
          </a:bodyPr>
          <a:lstStyle/>
          <a:p>
            <a:r>
              <a:rPr lang="ru-RU" sz="3200" dirty="0"/>
              <a:t>Наша программа была очень проста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F3C5B-7443-422E-AE24-C1BA8F507101}"/>
              </a:ext>
            </a:extLst>
          </p:cNvPr>
          <p:cNvSpPr txBox="1"/>
          <p:nvPr/>
        </p:nvSpPr>
        <p:spPr>
          <a:xfrm>
            <a:off x="488577" y="2352858"/>
            <a:ext cx="47871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нашей конструкции было 2 мотора. Один считывал значения движения ноги, а другой с точностью повторял, помогая человеку двигать ногой. Данная схема была зациклена, чтобы выполняться всегда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33FE19-69C1-4021-9673-782D5E694BC5}"/>
              </a:ext>
            </a:extLst>
          </p:cNvPr>
          <p:cNvSpPr/>
          <p:nvPr/>
        </p:nvSpPr>
        <p:spPr>
          <a:xfrm>
            <a:off x="488577" y="255494"/>
            <a:ext cx="3841376" cy="1694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Мишень со сплошной заливкой">
            <a:extLst>
              <a:ext uri="{FF2B5EF4-FFF2-40B4-BE49-F238E27FC236}">
                <a16:creationId xmlns:a16="http://schemas.microsoft.com/office/drawing/2014/main" id="{AF0122ED-681C-4B61-83CD-FDF79311E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6306" y="2528047"/>
            <a:ext cx="3532094" cy="3532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06A95-0A6E-4A81-8BC0-1D7264E14517}"/>
              </a:ext>
            </a:extLst>
          </p:cNvPr>
          <p:cNvSpPr txBox="1"/>
          <p:nvPr/>
        </p:nvSpPr>
        <p:spPr>
          <a:xfrm>
            <a:off x="7564939" y="4001706"/>
            <a:ext cx="160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Program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0207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3B06-650E-4746-8355-21169640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982" y="60894"/>
            <a:ext cx="7651376" cy="1392237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Экзо трость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7EC70-7716-49B5-B7D8-A966D5E3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07" y="7100691"/>
            <a:ext cx="4762791" cy="4762791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4E99D61C-A901-4134-8221-AF16C771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4793" y="1363099"/>
            <a:ext cx="8063753" cy="711848"/>
          </a:xfrm>
        </p:spPr>
        <p:txBody>
          <a:bodyPr>
            <a:normAutofit/>
          </a:bodyPr>
          <a:lstStyle/>
          <a:p>
            <a:r>
              <a:rPr lang="ru-RU" sz="3200" dirty="0"/>
              <a:t>Мы старались сделать надёжней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33FE19-69C1-4021-9673-782D5E694BC5}"/>
              </a:ext>
            </a:extLst>
          </p:cNvPr>
          <p:cNvSpPr/>
          <p:nvPr/>
        </p:nvSpPr>
        <p:spPr>
          <a:xfrm>
            <a:off x="2133600" y="1984915"/>
            <a:ext cx="8346140" cy="42753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Мишень со сплошной заливкой">
            <a:extLst>
              <a:ext uri="{FF2B5EF4-FFF2-40B4-BE49-F238E27FC236}">
                <a16:creationId xmlns:a16="http://schemas.microsoft.com/office/drawing/2014/main" id="{AF0122ED-681C-4B61-83CD-FDF79311E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1638" y="6535271"/>
            <a:ext cx="3532094" cy="3532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06A95-0A6E-4A81-8BC0-1D7264E14517}"/>
              </a:ext>
            </a:extLst>
          </p:cNvPr>
          <p:cNvSpPr txBox="1"/>
          <p:nvPr/>
        </p:nvSpPr>
        <p:spPr>
          <a:xfrm>
            <a:off x="7564939" y="7582191"/>
            <a:ext cx="160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Program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F3C5B-7443-422E-AE24-C1BA8F507101}"/>
              </a:ext>
            </a:extLst>
          </p:cNvPr>
          <p:cNvSpPr txBox="1"/>
          <p:nvPr/>
        </p:nvSpPr>
        <p:spPr>
          <a:xfrm>
            <a:off x="3105302" y="3213394"/>
            <a:ext cx="737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99916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121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Cascadia Mono SemiBold</vt:lpstr>
      <vt:lpstr>Тема Office</vt:lpstr>
      <vt:lpstr>Экзо трость</vt:lpstr>
      <vt:lpstr>Экзо трость</vt:lpstr>
      <vt:lpstr>Экзо трость</vt:lpstr>
      <vt:lpstr>Экзо трость</vt:lpstr>
      <vt:lpstr>Экзо трость</vt:lpstr>
      <vt:lpstr>Экзо трость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Экзо трость</dc:title>
  <dc:creator>nuller</dc:creator>
  <cp:lastModifiedBy>nuller</cp:lastModifiedBy>
  <cp:revision>6</cp:revision>
  <dcterms:created xsi:type="dcterms:W3CDTF">2024-05-04T18:14:44Z</dcterms:created>
  <dcterms:modified xsi:type="dcterms:W3CDTF">2024-05-04T18:53:30Z</dcterms:modified>
</cp:coreProperties>
</file>