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9" r:id="rId7"/>
    <p:sldId id="265" r:id="rId8"/>
    <p:sldId id="266" r:id="rId9"/>
    <p:sldId id="263" r:id="rId10"/>
    <p:sldId id="267" r:id="rId11"/>
  </p:sldIdLst>
  <p:sldSz cx="9144000" cy="6858000" type="screen4x3"/>
  <p:notesSz cx="6877050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B259C-B7D0-47C6-A4C0-B0525762EABE}" type="datetimeFigureOut">
              <a:rPr lang="ru-RU" smtClean="0"/>
              <a:pPr/>
              <a:t>04.05.2024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185CB-47AD-40D9-B0D4-C74A70A11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04.05.2024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err="1"/>
              <a:t>ВерхоЛаз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                        Автоматизированный склад.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3212976"/>
            <a:ext cx="4500562" cy="1499616"/>
          </a:xfrm>
        </p:spPr>
        <p:txBody>
          <a:bodyPr>
            <a:noAutofit/>
          </a:bodyPr>
          <a:lstStyle/>
          <a:p>
            <a:r>
              <a:rPr lang="ru-RU" dirty="0"/>
              <a:t>Подготовили ученики  </a:t>
            </a:r>
          </a:p>
          <a:p>
            <a:r>
              <a:rPr lang="ru-RU" dirty="0"/>
              <a:t>МАОУ </a:t>
            </a:r>
            <a:r>
              <a:rPr lang="ru-RU" dirty="0" err="1"/>
              <a:t>Алабинской</a:t>
            </a:r>
            <a:r>
              <a:rPr lang="ru-RU" dirty="0"/>
              <a:t> СОШ с УИОП</a:t>
            </a:r>
          </a:p>
          <a:p>
            <a:r>
              <a:rPr lang="ru-RU" dirty="0"/>
              <a:t>им.Героя РФ С. А. </a:t>
            </a:r>
            <a:r>
              <a:rPr lang="ru-RU" dirty="0" err="1"/>
              <a:t>Ашихмина</a:t>
            </a:r>
            <a:endParaRPr lang="ru-RU" dirty="0"/>
          </a:p>
          <a:p>
            <a:r>
              <a:rPr lang="ru-RU" dirty="0"/>
              <a:t>Московская область,</a:t>
            </a:r>
          </a:p>
          <a:p>
            <a:r>
              <a:rPr lang="ru-RU" dirty="0"/>
              <a:t>Иванова Дарья Сергеевна,</a:t>
            </a:r>
          </a:p>
          <a:p>
            <a:r>
              <a:rPr lang="ru-RU" dirty="0" err="1"/>
              <a:t>Рогозинников</a:t>
            </a:r>
            <a:r>
              <a:rPr lang="ru-RU" dirty="0"/>
              <a:t> Матвей Сергеевич</a:t>
            </a:r>
          </a:p>
          <a:p>
            <a:r>
              <a:rPr lang="ru-RU" dirty="0"/>
              <a:t>Куратор: </a:t>
            </a:r>
          </a:p>
          <a:p>
            <a:r>
              <a:rPr lang="ru-RU" dirty="0"/>
              <a:t>Иванова Марина Валерьевна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416065-DBBB-4012-AA02-B620DA6A8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996952"/>
            <a:ext cx="2304256" cy="30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57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Область применения: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997839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Можно создать автоматизированные полки(склады), для домов, больниц, школьных библиотек. </a:t>
            </a:r>
          </a:p>
          <a:p>
            <a:pPr algn="just"/>
            <a:r>
              <a:rPr lang="ru-RU" sz="2400" dirty="0"/>
              <a:t>И конечно проект решает проблему драгоценного времени у людей.  </a:t>
            </a:r>
          </a:p>
        </p:txBody>
      </p:sp>
    </p:spTree>
    <p:extLst>
      <p:ext uri="{BB962C8B-B14F-4D97-AF65-F5344CB8AC3E}">
        <p14:creationId xmlns:p14="http://schemas.microsoft.com/office/powerpoint/2010/main" val="388005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6143668" cy="642918"/>
          </a:xfrm>
        </p:spPr>
        <p:txBody>
          <a:bodyPr>
            <a:normAutofit/>
          </a:bodyPr>
          <a:lstStyle/>
          <a:p>
            <a:r>
              <a:rPr lang="ru-RU" sz="4200" dirty="0"/>
              <a:t>Актуальность: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76672"/>
            <a:ext cx="9144000" cy="2071702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В современном мире самой процветающей страной в механизации складов считается Япония, наша страна только начинает развиваться в этом. В Японии роботы могут отвести и доставит товар с любой точки склада. Но до сих пор остаются актуальные проблемы. Это контроль товара на весах и загруженность верхних складских полок.</a:t>
            </a:r>
          </a:p>
          <a:p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0F6A94-843A-414A-BFB2-53837073C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8" y="2548373"/>
            <a:ext cx="9127232" cy="430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6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28694"/>
          </a:xfrm>
        </p:spPr>
        <p:txBody>
          <a:bodyPr>
            <a:normAutofit/>
          </a:bodyPr>
          <a:lstStyle/>
          <a:p>
            <a:r>
              <a:rPr lang="ru-RU" sz="4400" dirty="0"/>
              <a:t>Цель проекта: </a:t>
            </a:r>
            <a:endParaRPr lang="ru-RU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67544" y="2070139"/>
            <a:ext cx="846448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Рассмотреть механизмы функциональности, практичности и доступности существующих складов. Предложить рекомендации, направленные на облегчение этого процесса.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редложить прототипы</a:t>
            </a:r>
            <a:r>
              <a:rPr kumimoji="0" lang="ru-RU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устройств, направленные на облегчение этого процесса.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7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решения: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71612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/>
              <a:t>Работать над пространством складов.</a:t>
            </a:r>
          </a:p>
          <a:p>
            <a:pPr algn="just"/>
            <a:endParaRPr lang="ru-RU" sz="2400" dirty="0"/>
          </a:p>
          <a:p>
            <a:pPr marL="0" lvl="1" algn="just">
              <a:buFont typeface="Wingdings" panose="05000000000000000000" pitchFamily="2" charset="2"/>
              <a:buChar char="v"/>
            </a:pPr>
            <a:r>
              <a:rPr lang="ru-RU" sz="2400" dirty="0"/>
              <a:t>Усовершенствовать работу умных полок и складов.</a:t>
            </a:r>
          </a:p>
          <a:p>
            <a:pPr marL="0" lvl="1"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80057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35772" cy="978408"/>
          </a:xfrm>
        </p:spPr>
        <p:txBody>
          <a:bodyPr>
            <a:normAutofit fontScale="90000"/>
          </a:bodyPr>
          <a:lstStyle/>
          <a:p>
            <a:r>
              <a:rPr lang="ru-RU" sz="3300" b="1" dirty="0"/>
              <a:t>Манипуляторы: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28926" y="0"/>
            <a:ext cx="6215074" cy="16430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</a:rPr>
              <a:t>Представлены новейшие манипуляторы 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800" b="1" cap="all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170" name="AutoShape 2" descr="Умное зеркало Smart Mirror - инновационная разработка украинской ТМ Liber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Умное зеркало Smart Mirror - инновационная разработка украинской ТМ Liber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988840"/>
            <a:ext cx="2699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r>
              <a:rPr lang="ru-RU" sz="2000" dirty="0"/>
              <a:t> </a:t>
            </a:r>
            <a:endParaRPr lang="ru-RU" sz="20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CB2017-5CB5-4E72-9220-E15F74540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411" y="4189481"/>
            <a:ext cx="3509122" cy="26685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4C2C76-345B-4311-B028-84814C687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918" y="1529760"/>
            <a:ext cx="3515284" cy="266851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526828F-DABF-4BAD-B849-44EB7A87B215}"/>
              </a:ext>
            </a:extLst>
          </p:cNvPr>
          <p:cNvSpPr/>
          <p:nvPr/>
        </p:nvSpPr>
        <p:spPr>
          <a:xfrm>
            <a:off x="153586" y="1529760"/>
            <a:ext cx="269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 компании «Рекорд-Инжиниринг» и других</a:t>
            </a:r>
          </a:p>
        </p:txBody>
      </p:sp>
    </p:spTree>
    <p:extLst>
      <p:ext uri="{BB962C8B-B14F-4D97-AF65-F5344CB8AC3E}">
        <p14:creationId xmlns:p14="http://schemas.microsoft.com/office/powerpoint/2010/main" val="117241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35772" cy="978408"/>
          </a:xfrm>
        </p:spPr>
        <p:txBody>
          <a:bodyPr>
            <a:normAutofit/>
          </a:bodyPr>
          <a:lstStyle/>
          <a:p>
            <a:r>
              <a:rPr lang="ru-RU" sz="3300" b="1" dirty="0"/>
              <a:t>Полки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28926" y="0"/>
            <a:ext cx="6215074" cy="16430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</a:rPr>
              <a:t>Представлены умные полки 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800" b="1" cap="all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170" name="AutoShape 2" descr="Умное зеркало Smart Mirror - инновационная разработка украинской ТМ Liber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Умное зеркало Smart Mirror - инновационная разработка украинской ТМ Liber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988840"/>
            <a:ext cx="2699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r>
              <a:rPr lang="ru-RU" sz="2000" dirty="0"/>
              <a:t> </a:t>
            </a:r>
            <a:endParaRPr lang="ru-RU" sz="2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FE2DA2-4858-4CBC-8C0D-14E6BA332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8" y="3716064"/>
            <a:ext cx="2939218" cy="30157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80A150-429A-4EAF-9548-8D5777650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252" y="1642222"/>
            <a:ext cx="2952750" cy="29845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E3066D-9050-4A3B-A721-D34B04F33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138" y="3747184"/>
            <a:ext cx="2952750" cy="298458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831355C-80F0-4B97-88E2-59D48A265D17}"/>
              </a:ext>
            </a:extLst>
          </p:cNvPr>
          <p:cNvSpPr/>
          <p:nvPr/>
        </p:nvSpPr>
        <p:spPr>
          <a:xfrm>
            <a:off x="41255" y="1775334"/>
            <a:ext cx="269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 компании «</a:t>
            </a:r>
            <a:r>
              <a:rPr lang="ru-RU" dirty="0" err="1"/>
              <a:t>Bizerba</a:t>
            </a:r>
            <a:r>
              <a:rPr lang="ru-RU" dirty="0"/>
              <a:t>» и других</a:t>
            </a:r>
          </a:p>
        </p:txBody>
      </p:sp>
    </p:spTree>
    <p:extLst>
      <p:ext uri="{BB962C8B-B14F-4D97-AF65-F5344CB8AC3E}">
        <p14:creationId xmlns:p14="http://schemas.microsoft.com/office/powerpoint/2010/main" val="1565475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5628298" cy="978408"/>
          </a:xfrm>
        </p:spPr>
        <p:txBody>
          <a:bodyPr>
            <a:normAutofit/>
          </a:bodyPr>
          <a:lstStyle/>
          <a:p>
            <a:r>
              <a:rPr lang="ru-RU" sz="3600" dirty="0" err="1"/>
              <a:t>ВерхоЛаз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571612"/>
            <a:ext cx="3071802" cy="4714908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Так возникла идея создания мобильного склада.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9E2F23B-AE93-4C55-857C-DD3834B27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4329" y="2090125"/>
            <a:ext cx="5151566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41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модели необходимо: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71612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/>
              <a:t>Датчики: веса, ультразвука, дисплей.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/>
              <a:t>Свободное место сверху склада.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/>
              <a:t>Полки.</a:t>
            </a:r>
          </a:p>
        </p:txBody>
      </p:sp>
    </p:spTree>
    <p:extLst>
      <p:ext uri="{BB962C8B-B14F-4D97-AF65-F5344CB8AC3E}">
        <p14:creationId xmlns:p14="http://schemas.microsoft.com/office/powerpoint/2010/main" val="388005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39" y="260648"/>
            <a:ext cx="87078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>
                <a:latin typeface="RobotoRegular"/>
              </a:rPr>
              <a:t>Примерная Программа.</a:t>
            </a:r>
            <a:endParaRPr lang="ru-RU" sz="6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126387-8DB7-4FDB-8D4A-12DA589D6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8172400" cy="47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75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5878</TotalTime>
  <Words>219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Corbel</vt:lpstr>
      <vt:lpstr>RobotoRegular</vt:lpstr>
      <vt:lpstr>Wingdings</vt:lpstr>
      <vt:lpstr>Wingdings 2</vt:lpstr>
      <vt:lpstr>Wingdings 3</vt:lpstr>
      <vt:lpstr>Модульная</vt:lpstr>
      <vt:lpstr> ВерхоЛаз.                         Автоматизированный склад.</vt:lpstr>
      <vt:lpstr>Актуальность:</vt:lpstr>
      <vt:lpstr>Цель проекта: </vt:lpstr>
      <vt:lpstr>Методы решения:</vt:lpstr>
      <vt:lpstr>Манипуляторы:</vt:lpstr>
      <vt:lpstr>Полки</vt:lpstr>
      <vt:lpstr>ВерхоЛаз</vt:lpstr>
      <vt:lpstr>Для модели необходимо:</vt:lpstr>
      <vt:lpstr>Презентация PowerPoint</vt:lpstr>
      <vt:lpstr>Область применения: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арарарарча</dc:title>
  <dc:creator>Гость</dc:creator>
  <cp:lastModifiedBy>User 1</cp:lastModifiedBy>
  <cp:revision>138</cp:revision>
  <dcterms:created xsi:type="dcterms:W3CDTF">2020-01-30T16:35:56Z</dcterms:created>
  <dcterms:modified xsi:type="dcterms:W3CDTF">2024-05-04T20:23:30Z</dcterms:modified>
</cp:coreProperties>
</file>