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" sz="3600" dirty="0">
                <a:latin typeface="Times New Roman"/>
              </a:rPr>
              <a:t>“Роботизированный комплекс производства огнеупорных изделий</a:t>
            </a:r>
            <a:r>
              <a:rPr lang="ru" sz="3600" dirty="0" smtClean="0">
                <a:latin typeface="Times New Roman"/>
              </a:rPr>
              <a:t>”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" dirty="0">
                <a:latin typeface="Times New Roman"/>
              </a:rPr>
              <a:t>Филиал ГБУ ДО ДЮТТ </a:t>
            </a:r>
            <a:r>
              <a:rPr lang="en-US" dirty="0">
                <a:latin typeface="Times New Roman"/>
              </a:rPr>
              <a:t>«IT</a:t>
            </a:r>
            <a:r>
              <a:rPr lang="ru" dirty="0">
                <a:latin typeface="Times New Roman"/>
              </a:rPr>
              <a:t>-куб» г. Сатка</a:t>
            </a:r>
          </a:p>
          <a:p>
            <a:r>
              <a:rPr lang="ru-RU" dirty="0" smtClean="0"/>
              <a:t>Челябинская область</a:t>
            </a:r>
          </a:p>
          <a:p>
            <a:r>
              <a:rPr lang="ru-RU" dirty="0" err="1" smtClean="0"/>
              <a:t>Г.Сатка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84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любимый город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1863" y="2336873"/>
            <a:ext cx="6069874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err="1"/>
              <a:t>Сатка</a:t>
            </a:r>
            <a:r>
              <a:rPr lang="ru-RU" sz="1800" b="1" dirty="0"/>
              <a:t> — город в </a:t>
            </a:r>
            <a:r>
              <a:rPr lang="ru-RU" sz="1800" b="1" dirty="0" err="1"/>
              <a:t>Саткинском</a:t>
            </a:r>
            <a:r>
              <a:rPr lang="ru-RU" sz="1800" b="1" dirty="0"/>
              <a:t> районе Челябинской области России. </a:t>
            </a:r>
          </a:p>
          <a:p>
            <a:pPr marL="0" indent="0">
              <a:buNone/>
            </a:pPr>
            <a:r>
              <a:rPr lang="ru-RU" sz="1800" b="1" dirty="0" smtClean="0"/>
              <a:t>Административный </a:t>
            </a:r>
            <a:r>
              <a:rPr lang="ru-RU" sz="1800" b="1" dirty="0"/>
              <a:t>центр </a:t>
            </a:r>
            <a:r>
              <a:rPr lang="ru-RU" sz="1800" b="1" dirty="0" err="1"/>
              <a:t>Саткинского</a:t>
            </a:r>
            <a:r>
              <a:rPr lang="ru-RU" sz="1800" b="1" dirty="0"/>
              <a:t> района и </a:t>
            </a:r>
            <a:r>
              <a:rPr lang="ru-RU" sz="1800" b="1" dirty="0" err="1"/>
              <a:t>Саткинского</a:t>
            </a:r>
            <a:r>
              <a:rPr lang="ru-RU" sz="1800" b="1" dirty="0"/>
              <a:t> городского поселения. Население составляет 42 597 чел. (2021). Город состоит из нескольких районов: Западный микрорайон, центральная и старая части города</a:t>
            </a:r>
            <a:r>
              <a:rPr lang="ru-RU" sz="1800" b="1" dirty="0" smtClean="0"/>
              <a:t>.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/>
              <a:t>В </a:t>
            </a:r>
            <a:r>
              <a:rPr lang="ru-RU" sz="1800" b="1" dirty="0" err="1"/>
              <a:t>Сатке</a:t>
            </a:r>
            <a:r>
              <a:rPr lang="ru-RU" sz="1800" b="1" dirty="0"/>
              <a:t> находится крупное месторождение магнезита - полезного ископаемого для производства огнеупорных изделий и материалов, которые используют в металлургии, строительной и других видах промышленностей.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15" y="2336873"/>
            <a:ext cx="4932887" cy="36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54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Визитка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27" y="2113842"/>
            <a:ext cx="2439240" cy="17470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9625" y="2024411"/>
            <a:ext cx="1835833" cy="22719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27" y="4033911"/>
            <a:ext cx="1863969" cy="25040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/>
          <a:srcRect b="8505"/>
          <a:stretch/>
        </p:blipFill>
        <p:spPr>
          <a:xfrm>
            <a:off x="9574385" y="4395148"/>
            <a:ext cx="1857887" cy="238013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38092" y="2150521"/>
            <a:ext cx="2549159" cy="1118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" sz="1400" b="1" dirty="0"/>
              <a:t>Команда “Магник” представляет филиал ГБУ ДО ДЮТТ Центр цифрового образования детей </a:t>
            </a:r>
            <a:r>
              <a:rPr lang="en-US" sz="1400" b="1" dirty="0"/>
              <a:t>“IT</a:t>
            </a:r>
            <a:r>
              <a:rPr lang="ru" sz="1400" b="1" dirty="0"/>
              <a:t>-куб” в г. Сатке.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" sz="1400" b="1" dirty="0"/>
              <a:t>(улица Солнечная, д. 32, тел: 8 (35161) 5-95-95)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5965705" y="2113842"/>
            <a:ext cx="3623920" cy="23801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/>
              <a:t>Михайлов Михаил.</a:t>
            </a:r>
          </a:p>
          <a:p>
            <a:pPr marL="0" indent="0">
              <a:buNone/>
            </a:pPr>
            <a:r>
              <a:rPr lang="ru-RU" sz="1400" b="1" dirty="0"/>
              <a:t>Ученик филиала ГБУ ДО ДЮТТ Центра цифрового образования детей “IT-куб” в г. </a:t>
            </a:r>
            <a:r>
              <a:rPr lang="ru-RU" sz="1400" b="1" dirty="0" err="1"/>
              <a:t>Сатке</a:t>
            </a:r>
            <a:r>
              <a:rPr lang="ru-RU" sz="1400" b="1" dirty="0"/>
              <a:t> по направлению </a:t>
            </a:r>
            <a:r>
              <a:rPr lang="ru-RU" sz="1400" b="1" dirty="0" err="1"/>
              <a:t>РОБОТенок</a:t>
            </a:r>
            <a:r>
              <a:rPr lang="ru-RU" sz="1400" b="1" dirty="0"/>
              <a:t>. Ученик 1 класса МАОУ «СОШ №4 им. </a:t>
            </a:r>
            <a:r>
              <a:rPr lang="ru-RU" sz="1400" b="1" dirty="0" err="1"/>
              <a:t>В.Г.Некрасова</a:t>
            </a:r>
            <a:r>
              <a:rPr lang="ru-RU" sz="1400" b="1" dirty="0"/>
              <a:t>». 7 лет. Увлекается историей, любит собирать машины из </a:t>
            </a:r>
            <a:r>
              <a:rPr lang="ru-RU" sz="1400" b="1" dirty="0" err="1"/>
              <a:t>лего</a:t>
            </a:r>
            <a:r>
              <a:rPr lang="ru-RU" sz="1400" b="1" dirty="0"/>
              <a:t> и их программировать. В команде выступает инженером - программистом.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502989" y="4033911"/>
            <a:ext cx="3114986" cy="238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b="1" dirty="0" err="1"/>
              <a:t>Шадская</a:t>
            </a:r>
            <a:r>
              <a:rPr lang="ru-RU" sz="1400" b="1" dirty="0"/>
              <a:t> Анна.</a:t>
            </a:r>
          </a:p>
          <a:p>
            <a:pPr marL="0" indent="0">
              <a:buNone/>
            </a:pPr>
            <a:r>
              <a:rPr lang="ru-RU" sz="1400" b="1" dirty="0"/>
              <a:t>Ученица филиала ГБУ ДО ДЮТТ Центра цифрового образования детей “IT-куб” в г. </a:t>
            </a:r>
            <a:r>
              <a:rPr lang="ru-RU" sz="1400" b="1" dirty="0" err="1"/>
              <a:t>Сатке</a:t>
            </a:r>
            <a:r>
              <a:rPr lang="ru-RU" sz="1400" b="1" dirty="0"/>
              <a:t> по направлению </a:t>
            </a:r>
            <a:r>
              <a:rPr lang="ru-RU" sz="1400" b="1" dirty="0" err="1"/>
              <a:t>РОБОТенок</a:t>
            </a:r>
            <a:r>
              <a:rPr lang="ru-RU" sz="1400" b="1" dirty="0"/>
              <a:t>. Ученица 1 класса МАОУ СОШ №5. 7 лет. Увлекается вокалом, робототехника интересна потому что можно сконструировать интересные вещи. В команде выступает инженером - конструктором.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5965705" y="4773634"/>
            <a:ext cx="3608680" cy="238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b="1" dirty="0"/>
              <a:t>Мальцева Ксения Сергеевна — педагог дополнительного образования ЦЦОД "IT-куб" г. </a:t>
            </a:r>
            <a:r>
              <a:rPr lang="ru-RU" sz="1400" b="1" dirty="0" err="1"/>
              <a:t>Сатка</a:t>
            </a:r>
            <a:r>
              <a:rPr lang="ru-RU" sz="1400" b="1" dirty="0"/>
              <a:t>-филиал ГБУ ДО “ДЮТТ” Челябинской области. Активно увлекаюсь робототехникой с 2023 года.</a:t>
            </a:r>
          </a:p>
          <a:p>
            <a:pPr marL="0" indent="0">
              <a:buNone/>
            </a:pPr>
            <a:r>
              <a:rPr lang="ru-RU" sz="1400" b="1" dirty="0"/>
              <a:t>Роль в команде – тренер.</a:t>
            </a:r>
          </a:p>
        </p:txBody>
      </p:sp>
    </p:spTree>
    <p:extLst>
      <p:ext uri="{BB962C8B-B14F-4D97-AF65-F5344CB8AC3E}">
        <p14:creationId xmlns:p14="http://schemas.microsoft.com/office/powerpoint/2010/main" val="250658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ООО "Группа "Магнезит”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2807" y="2155175"/>
            <a:ext cx="3281082" cy="17996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/>
              <a:t>ООО "Группа "Магнезит” приобрела новое оборудование – современную автоматическую печь, позволяющую нарастить объемы выпускаемой продукции и поднять производительность на новый уровень. Однако, использование нового оборудования изменило и процесс изготовления продукции. 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45" y="2146514"/>
            <a:ext cx="2922984" cy="19747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5147" y="2101761"/>
            <a:ext cx="3248564" cy="21528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33349" y="4742544"/>
            <a:ext cx="10107804" cy="10618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ru-RU" sz="1400" dirty="0"/>
              <a:t>Вся технологическая цепочка, а также схема укладки огнеупорных кирпичей(изделий), подверглись существенной коррекции</a:t>
            </a:r>
            <a:r>
              <a:rPr lang="ru-RU" sz="1400" dirty="0" smtClean="0"/>
              <a:t>.</a:t>
            </a:r>
            <a:endParaRPr lang="ru-RU" sz="1400" dirty="0"/>
          </a:p>
          <a:p>
            <a:pPr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ru-RU" sz="1400" dirty="0" smtClean="0"/>
          </a:p>
          <a:p>
            <a:pPr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1400" dirty="0" smtClean="0"/>
              <a:t>Ранее </a:t>
            </a:r>
            <a:r>
              <a:rPr lang="ru-RU" sz="1400" dirty="0"/>
              <a:t>прессовщик вручную обеспечивал перекладку продукции: брал кирпич(изделие) и перекладывал его на полку стеллажа глубиной 1,3 метра. </a:t>
            </a:r>
            <a:r>
              <a:rPr lang="ru-RU" sz="1400" dirty="0"/>
              <a:t>Теперь же, пресс формирует кирпичи(изделия) и выкладывает их на специальный выгрузной стол, где в автоматическом режиме они маркируются с помощью промышленного принтера. Затем робот забирает заготовки и расставляет их на 6-ти уровневые стеллажи согласно заданному порядку. После этого будущие кирпичи(изделия) поступают в печь для дальнейшего обжига.</a:t>
            </a:r>
            <a:endParaRPr lang="ru-RU" sz="1400" dirty="0"/>
          </a:p>
        </p:txBody>
      </p:sp>
      <p:pic>
        <p:nvPicPr>
          <p:cNvPr id="7" name="image1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0574247" y="555509"/>
            <a:ext cx="1476375" cy="1476375"/>
          </a:xfrm>
          <a:prstGeom prst="rect">
            <a:avLst/>
          </a:prstGeom>
          <a:ln/>
        </p:spPr>
      </p:pic>
      <p:sp>
        <p:nvSpPr>
          <p:cNvPr id="8" name="Прямоугольник 7"/>
          <p:cNvSpPr/>
          <p:nvPr/>
        </p:nvSpPr>
        <p:spPr>
          <a:xfrm>
            <a:off x="10619788" y="2141715"/>
            <a:ext cx="142815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400" dirty="0"/>
              <a:t>Видео автоматическая сортировка и упаковка изделий для цементной промышленности. Комплекс Импульс. Использовали для наглядности с производства</a:t>
            </a:r>
            <a:r>
              <a:rPr lang="ru-RU" sz="1400" dirty="0" smtClean="0"/>
              <a:t>.</a:t>
            </a:r>
          </a:p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400" dirty="0" smtClean="0"/>
              <a:t>Можно изучить пройдя по </a:t>
            </a:r>
            <a:r>
              <a:rPr lang="en-US" sz="1400" dirty="0" err="1" smtClean="0"/>
              <a:t>qr</a:t>
            </a:r>
            <a:r>
              <a:rPr lang="en-US" sz="1400" dirty="0" smtClean="0"/>
              <a:t>-</a:t>
            </a:r>
            <a:r>
              <a:rPr lang="ru-RU" sz="1400" dirty="0" smtClean="0"/>
              <a:t>коду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74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58" y="2791199"/>
            <a:ext cx="3260725" cy="24415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0275" y="2316070"/>
            <a:ext cx="7859347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</a:rPr>
              <a:t>Цель </a:t>
            </a:r>
            <a:r>
              <a:rPr lang="ru-RU" sz="1600" b="1" dirty="0" smtClean="0">
                <a:latin typeface="Times New Roman" panose="02020603050405020304" pitchFamily="18" charset="0"/>
              </a:rPr>
              <a:t>работы:</a:t>
            </a:r>
          </a:p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коэффициента загрузки оборудования- гидравлического пресса, отсюда низкая производительность труда прессовщика и увеличенная себестоимость изготовления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продукции;</a:t>
            </a:r>
          </a:p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Производство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становится полностью автоматизированным и за счёт этого увеличивается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производительность.</a:t>
            </a:r>
          </a:p>
          <a:p>
            <a:pPr marL="36000" marR="179705" indent="457200">
              <a:spcBef>
                <a:spcPts val="1200"/>
              </a:spcBef>
              <a:spcAft>
                <a:spcPts val="12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Задачи</a:t>
            </a:r>
            <a:r>
              <a:rPr lang="ru-RU" sz="1600" b="1" dirty="0">
                <a:latin typeface="Times New Roman" panose="02020603050405020304" pitchFamily="18" charset="0"/>
              </a:rPr>
              <a:t>:</a:t>
            </a:r>
          </a:p>
          <a:p>
            <a:pPr marL="36000" marR="179705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Ознакомиться с технологическим процессом изготовления магнезиальных изделий в цехе.</a:t>
            </a:r>
          </a:p>
          <a:p>
            <a:pPr marL="36000" marR="179705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Спроектировать часть процесса роботизированного комплекса.</a:t>
            </a:r>
          </a:p>
          <a:p>
            <a:pPr marL="36000" marR="179705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Конструирование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автоматическую тележку.</a:t>
            </a:r>
          </a:p>
          <a:p>
            <a:pPr marL="36000" marR="179705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Собрать воедино конструкцию.</a:t>
            </a:r>
          </a:p>
        </p:txBody>
      </p:sp>
    </p:spTree>
    <p:extLst>
      <p:ext uri="{BB962C8B-B14F-4D97-AF65-F5344CB8AC3E}">
        <p14:creationId xmlns:p14="http://schemas.microsoft.com/office/powerpoint/2010/main" val="97501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Посещение музея Магнезит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5136" y="2113654"/>
            <a:ext cx="2997070" cy="20006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62" y="2113654"/>
            <a:ext cx="2290078" cy="17181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639" y="2231808"/>
            <a:ext cx="2881936" cy="38467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862" y="4043467"/>
            <a:ext cx="2978812" cy="22299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1948" y="4235624"/>
            <a:ext cx="2883445" cy="2156974"/>
          </a:xfrm>
          <a:prstGeom prst="rect">
            <a:avLst/>
          </a:prstGeom>
        </p:spPr>
      </p:pic>
      <p:pic>
        <p:nvPicPr>
          <p:cNvPr id="9" name="image17.png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10572206" y="516613"/>
            <a:ext cx="1475740" cy="1475740"/>
          </a:xfrm>
          <a:prstGeom prst="rect">
            <a:avLst/>
          </a:prstGeom>
          <a:ln/>
        </p:spPr>
      </p:pic>
      <p:sp>
        <p:nvSpPr>
          <p:cNvPr id="10" name="Прямоугольник 9"/>
          <p:cNvSpPr/>
          <p:nvPr/>
        </p:nvSpPr>
        <p:spPr>
          <a:xfrm>
            <a:off x="10619788" y="2141715"/>
            <a:ext cx="142815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Фото и видео с экскурсии</a:t>
            </a:r>
          </a:p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изучить отсканировав </a:t>
            </a:r>
            <a:r>
              <a:rPr lang="en-US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qr</a:t>
            </a:r>
            <a:r>
              <a:rPr lang="en-US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код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2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и сборка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419" y="2133066"/>
            <a:ext cx="3561045" cy="24737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3419" y="4736459"/>
            <a:ext cx="3307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Чертеж проекта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61" y="2389102"/>
            <a:ext cx="3901440" cy="17617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77" y="4233237"/>
            <a:ext cx="3072384" cy="230428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03750" y="2050548"/>
            <a:ext cx="3307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Тренировка с </a:t>
            </a:r>
            <a:r>
              <a:rPr lang="en-US" sz="1600" dirty="0" err="1">
                <a:latin typeface="Times New Roman"/>
              </a:rPr>
              <a:t>Dobot</a:t>
            </a:r>
            <a:r>
              <a:rPr lang="en-US" sz="1600" dirty="0">
                <a:latin typeface="Times New Roman"/>
              </a:rPr>
              <a:t> Magician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34183" y="5489884"/>
            <a:ext cx="3307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Конструирование с помощью </a:t>
            </a:r>
            <a:r>
              <a:rPr lang="en-US" sz="1600" b="1" dirty="0" smtClean="0">
                <a:latin typeface="Times New Roman" panose="02020603050405020304" pitchFamily="18" charset="0"/>
              </a:rPr>
              <a:t>Lego </a:t>
            </a:r>
            <a:r>
              <a:rPr lang="en-US" sz="1600" b="1" dirty="0" err="1" smtClean="0">
                <a:latin typeface="Times New Roman" panose="02020603050405020304" pitchFamily="18" charset="0"/>
              </a:rPr>
              <a:t>Tinkamo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619788" y="2141715"/>
            <a:ext cx="1428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</a:rPr>
              <a:t>Фото и видео разработки проекта</a:t>
            </a:r>
          </a:p>
          <a:p>
            <a:pPr marL="36000" lvl="0" algn="ctr">
              <a:spcBef>
                <a:spcPts val="180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изучить отсканировав </a:t>
            </a:r>
            <a:r>
              <a:rPr lang="en-US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qr</a:t>
            </a:r>
            <a:r>
              <a:rPr lang="en-US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код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image8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0572206" y="555827"/>
            <a:ext cx="1475740" cy="147574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16753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2599" y="2136576"/>
            <a:ext cx="6682452" cy="359931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Программирование тележки было на </a:t>
            </a:r>
            <a:r>
              <a:rPr lang="en-US" dirty="0" smtClean="0"/>
              <a:t>SCREATH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Манипулятор работает с помощью джойстика</a:t>
            </a:r>
            <a:endParaRPr lang="en-US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31" y="2031274"/>
            <a:ext cx="3508031" cy="46743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976" y="3503819"/>
            <a:ext cx="4145103" cy="308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8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653" y="2324406"/>
            <a:ext cx="8144134" cy="1373070"/>
          </a:xfrm>
        </p:spPr>
        <p:txBody>
          <a:bodyPr/>
          <a:lstStyle/>
          <a:p>
            <a:r>
              <a:rPr lang="ru" sz="4800" dirty="0" smtClean="0">
                <a:latin typeface="Times New Roman"/>
              </a:rPr>
              <a:t>СПАСИБО ЗА ВНИМАНИЕ!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78834" y="2792515"/>
            <a:ext cx="2926080" cy="1314264"/>
          </a:xfrm>
        </p:spPr>
        <p:txBody>
          <a:bodyPr>
            <a:normAutofit fontScale="92500" lnSpcReduction="10000"/>
          </a:bodyPr>
          <a:lstStyle/>
          <a:p>
            <a:r>
              <a:rPr lang="ru" dirty="0">
                <a:latin typeface="Times New Roman"/>
              </a:rPr>
              <a:t>Филиал ГБУ ДО ДЮТТ </a:t>
            </a:r>
            <a:r>
              <a:rPr lang="en-US" dirty="0">
                <a:latin typeface="Times New Roman"/>
              </a:rPr>
              <a:t>«IT</a:t>
            </a:r>
            <a:r>
              <a:rPr lang="ru" dirty="0">
                <a:latin typeface="Times New Roman"/>
              </a:rPr>
              <a:t>-куб» г. Сатка</a:t>
            </a:r>
          </a:p>
          <a:p>
            <a:r>
              <a:rPr lang="ru-RU" dirty="0" smtClean="0"/>
              <a:t>Челябинская область</a:t>
            </a:r>
          </a:p>
          <a:p>
            <a:r>
              <a:rPr lang="ru-RU" dirty="0" err="1" smtClean="0"/>
              <a:t>Г.Сатка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182039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23</TotalTime>
  <Words>566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Trebuchet MS</vt:lpstr>
      <vt:lpstr>Берлин</vt:lpstr>
      <vt:lpstr>“Роботизированный комплекс производства огнеупорных изделий”</vt:lpstr>
      <vt:lpstr>Наш любимый город</vt:lpstr>
      <vt:lpstr>Визитка</vt:lpstr>
      <vt:lpstr>ООО "Группа "Магнезит”</vt:lpstr>
      <vt:lpstr>Цели и задачи</vt:lpstr>
      <vt:lpstr>Посещение музея Магнезит</vt:lpstr>
      <vt:lpstr>Проектирование и сборка</vt:lpstr>
      <vt:lpstr>Программирование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“Роботизированный комплекс производства огнеупорных изделий”</dc:title>
  <dc:creator>Ksu</dc:creator>
  <cp:lastModifiedBy>Ksu</cp:lastModifiedBy>
  <cp:revision>3</cp:revision>
  <dcterms:created xsi:type="dcterms:W3CDTF">2024-05-14T17:05:42Z</dcterms:created>
  <dcterms:modified xsi:type="dcterms:W3CDTF">2024-05-14T17:28:45Z</dcterms:modified>
</cp:coreProperties>
</file>