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6" r:id="rId3"/>
    <p:sldId id="26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19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8477B-5133-4E56-9734-473EE53553E1}" type="datetimeFigureOut">
              <a:rPr lang="ru-RU" smtClean="0"/>
              <a:pPr/>
              <a:t>18.09.2017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65A06-C3E0-4AB5-9562-028888BD6F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8477B-5133-4E56-9734-473EE53553E1}" type="datetimeFigureOut">
              <a:rPr lang="ru-RU" smtClean="0"/>
              <a:pPr/>
              <a:t>18.09.2017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65A06-C3E0-4AB5-9562-028888BD6F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8477B-5133-4E56-9734-473EE53553E1}" type="datetimeFigureOut">
              <a:rPr lang="ru-RU" smtClean="0"/>
              <a:pPr/>
              <a:t>18.09.2017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65A06-C3E0-4AB5-9562-028888BD6F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8477B-5133-4E56-9734-473EE53553E1}" type="datetimeFigureOut">
              <a:rPr lang="ru-RU" smtClean="0"/>
              <a:pPr/>
              <a:t>18.09.2017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65A06-C3E0-4AB5-9562-028888BD6F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8477B-5133-4E56-9734-473EE53553E1}" type="datetimeFigureOut">
              <a:rPr lang="ru-RU" smtClean="0"/>
              <a:pPr/>
              <a:t>18.09.2017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65A06-C3E0-4AB5-9562-028888BD6F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8477B-5133-4E56-9734-473EE53553E1}" type="datetimeFigureOut">
              <a:rPr lang="ru-RU" smtClean="0"/>
              <a:pPr/>
              <a:t>18.09.2017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65A06-C3E0-4AB5-9562-028888BD6F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8477B-5133-4E56-9734-473EE53553E1}" type="datetimeFigureOut">
              <a:rPr lang="ru-RU" smtClean="0"/>
              <a:pPr/>
              <a:t>18.09.2017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65A06-C3E0-4AB5-9562-028888BD6F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8477B-5133-4E56-9734-473EE53553E1}" type="datetimeFigureOut">
              <a:rPr lang="ru-RU" smtClean="0"/>
              <a:pPr/>
              <a:t>18.09.2017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65A06-C3E0-4AB5-9562-028888BD6F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8477B-5133-4E56-9734-473EE53553E1}" type="datetimeFigureOut">
              <a:rPr lang="ru-RU" smtClean="0"/>
              <a:pPr/>
              <a:t>18.09.2017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65A06-C3E0-4AB5-9562-028888BD6F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8477B-5133-4E56-9734-473EE53553E1}" type="datetimeFigureOut">
              <a:rPr lang="ru-RU" smtClean="0"/>
              <a:pPr/>
              <a:t>18.09.2017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65A06-C3E0-4AB5-9562-028888BD6F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8477B-5133-4E56-9734-473EE53553E1}" type="datetimeFigureOut">
              <a:rPr lang="ru-RU" smtClean="0"/>
              <a:pPr/>
              <a:t>18.09.2017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65A06-C3E0-4AB5-9562-028888BD6F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98477B-5133-4E56-9734-473EE53553E1}" type="datetimeFigureOut">
              <a:rPr lang="ru-RU" smtClean="0"/>
              <a:pPr/>
              <a:t>18.09.2017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565A06-C3E0-4AB5-9562-028888BD6F2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Цели и задачи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0" y="1428736"/>
            <a:ext cx="4357686" cy="2214578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Цель –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разработка проекта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 использованием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технологий умного дома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Актуальность заключается в облегчении повседневной работы в доме на нажатие одной кнопки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телевизорного пульта.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Объект 5"/>
          <p:cNvPicPr>
            <a:picLocks noGrp="1" noChangeAspect="1"/>
          </p:cNvPicPr>
          <p:nvPr>
            <p:ph sz="half" idx="2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4872"/>
          <a:stretch/>
        </p:blipFill>
        <p:spPr>
          <a:xfrm>
            <a:off x="428597" y="3761480"/>
            <a:ext cx="3500462" cy="2759800"/>
          </a:xfrm>
        </p:spPr>
      </p:pic>
      <p:sp>
        <p:nvSpPr>
          <p:cNvPr id="5" name="Содержимое 2"/>
          <p:cNvSpPr txBox="1">
            <a:spLocks/>
          </p:cNvSpPr>
          <p:nvPr/>
        </p:nvSpPr>
        <p:spPr>
          <a:xfrm>
            <a:off x="4286248" y="1428736"/>
            <a:ext cx="4643438" cy="542926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	Задачи: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Проанализировать возможности платы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Arduino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для управления элементами умного дома.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Рассмотреть способы дистанционного управления платой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Arduino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Изучить возможные компоненты умного дома.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Разработать наглядный макет как образец функционирующего умного дома.</a:t>
            </a: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568952" cy="1228998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Реальный вид виртуальной модели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67544" y="1960240"/>
            <a:ext cx="8363272" cy="892696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основе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электросхемы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аналог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Arduino Uno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ctr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 собирал схему на сайте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circuits.io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2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2578" t="37717" r="7661" b="11904"/>
          <a:stretch/>
        </p:blipFill>
        <p:spPr>
          <a:xfrm>
            <a:off x="287810" y="3357562"/>
            <a:ext cx="8701206" cy="29289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414973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Компоненты «живой» схемы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401080" cy="4900634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ИК-датчик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4 светодиода с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резисторами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RGB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-светодиод с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резистором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DC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-мотор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ри сервомотора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Фоторезистор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актовая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кнопка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91995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450</TotalTime>
  <Words>42</Words>
  <Application>Microsoft Office PowerPoint</Application>
  <PresentationFormat>Экран (4:3)</PresentationFormat>
  <Paragraphs>18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Цели и задачи</vt:lpstr>
      <vt:lpstr>Реальный вид виртуальной модели</vt:lpstr>
      <vt:lpstr>Компоненты «живой» схемы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Тема: «Макет умного дома»</dc:title>
  <dc:creator>User</dc:creator>
  <cp:lastModifiedBy>user</cp:lastModifiedBy>
  <cp:revision>32</cp:revision>
  <dcterms:created xsi:type="dcterms:W3CDTF">2017-02-06T12:49:03Z</dcterms:created>
  <dcterms:modified xsi:type="dcterms:W3CDTF">2017-09-18T13:41:54Z</dcterms:modified>
</cp:coreProperties>
</file>