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6" r:id="rId4"/>
    <p:sldId id="268" r:id="rId5"/>
    <p:sldId id="273" r:id="rId6"/>
    <p:sldId id="272" r:id="rId7"/>
    <p:sldId id="269" r:id="rId8"/>
    <p:sldId id="270" r:id="rId9"/>
    <p:sldId id="271" r:id="rId10"/>
    <p:sldId id="27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986-915D-45D0-8FB8-EBE98BB1707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6E7E-5A88-44B2-A30E-EA761DC2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7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986-915D-45D0-8FB8-EBE98BB1707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6E7E-5A88-44B2-A30E-EA761DC2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6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986-915D-45D0-8FB8-EBE98BB1707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6E7E-5A88-44B2-A30E-EA761DC2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8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986-915D-45D0-8FB8-EBE98BB1707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6E7E-5A88-44B2-A30E-EA761DC2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9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986-915D-45D0-8FB8-EBE98BB1707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6E7E-5A88-44B2-A30E-EA761DC2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5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986-915D-45D0-8FB8-EBE98BB1707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6E7E-5A88-44B2-A30E-EA761DC2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4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986-915D-45D0-8FB8-EBE98BB1707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6E7E-5A88-44B2-A30E-EA761DC2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8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986-915D-45D0-8FB8-EBE98BB1707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6E7E-5A88-44B2-A30E-EA761DC2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986-915D-45D0-8FB8-EBE98BB1707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6E7E-5A88-44B2-A30E-EA761DC2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986-915D-45D0-8FB8-EBE98BB1707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6E7E-5A88-44B2-A30E-EA761DC2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A986-915D-45D0-8FB8-EBE98BB1707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6E7E-5A88-44B2-A30E-EA761DC2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6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DA986-915D-45D0-8FB8-EBE98BB17071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76E7E-5A88-44B2-A30E-EA761DC2B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3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6000"/>
                    </a14:imgEffect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2150" y="1237088"/>
            <a:ext cx="6248400" cy="4667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648450" y="1643325"/>
            <a:ext cx="52387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«РОБОТ ДЛЯ ПОИСКА УТЕЧКИ НЕФТИ»</a:t>
            </a:r>
            <a:endParaRPr lang="ru-RU" sz="28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Команда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КНП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»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Якутин Даниил,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Ефимовских Александр</a:t>
            </a:r>
          </a:p>
          <a:p>
            <a:endParaRPr lang="ru-RU" sz="28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село Николо-Павловское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Imag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855" y="1353185"/>
            <a:ext cx="1602740" cy="9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0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3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34;p16"/>
          <p:cNvSpPr txBox="1"/>
          <p:nvPr/>
        </p:nvSpPr>
        <p:spPr bwMode="auto">
          <a:xfrm>
            <a:off x="4468768" y="1200150"/>
            <a:ext cx="325446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Целеполагание</a:t>
            </a:r>
            <a:endParaRPr sz="3000" b="1" i="0" u="none" strike="noStrike" cap="none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475" y="2114243"/>
            <a:ext cx="11049000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algn="just">
              <a:spcBef>
                <a:spcPts val="805"/>
              </a:spcBef>
              <a:spcAft>
                <a:spcPts val="0"/>
              </a:spcAft>
              <a:tabLst>
                <a:tab pos="5865495" algn="l"/>
              </a:tabLst>
            </a:pPr>
            <a:r>
              <a:rPr lang="ru-RU" sz="2800" b="1" i="1" spc="-2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проекта: </a:t>
            </a:r>
            <a:r>
              <a:rPr lang="ru-RU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  установку из конструктора </a:t>
            </a:r>
            <a:r>
              <a:rPr lang="en-US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LEGO</a:t>
            </a:r>
            <a:r>
              <a:rPr lang="ru-RU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которая поможет найти утечку нефти и остановить работу насоса-качалки.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0500" algn="just">
              <a:spcBef>
                <a:spcPts val="805"/>
              </a:spcBef>
              <a:spcAft>
                <a:spcPts val="0"/>
              </a:spcAft>
              <a:tabLst>
                <a:tab pos="5865495" algn="l"/>
              </a:tabLst>
            </a:pPr>
            <a:r>
              <a:rPr lang="ru-RU" sz="2800" b="1" i="1" spc="-2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000" b="1" i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0500" algn="just">
              <a:spcBef>
                <a:spcPts val="805"/>
              </a:spcBef>
              <a:spcAft>
                <a:spcPts val="0"/>
              </a:spcAft>
              <a:tabLst>
                <a:tab pos="5865495" algn="l"/>
              </a:tabLst>
            </a:pPr>
            <a:r>
              <a:rPr lang="ru-RU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Изучить литературу о том, что такое нефть и как ее добывают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0500" algn="just">
              <a:spcBef>
                <a:spcPts val="805"/>
              </a:spcBef>
              <a:spcAft>
                <a:spcPts val="0"/>
              </a:spcAft>
              <a:tabLst>
                <a:tab pos="5865495" algn="l"/>
              </a:tabLst>
            </a:pPr>
            <a:r>
              <a:rPr lang="ru-RU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Исследовать особенности добычи нефти разными способами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0500" algn="just">
              <a:spcBef>
                <a:spcPts val="805"/>
              </a:spcBef>
              <a:spcAft>
                <a:spcPts val="0"/>
              </a:spcAft>
              <a:tabLst>
                <a:tab pos="5865495" algn="l"/>
              </a:tabLst>
            </a:pPr>
            <a:r>
              <a:rPr lang="ru-RU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Смоделировать и изготовить установку по добыче нефти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0500" algn="just">
              <a:spcBef>
                <a:spcPts val="805"/>
              </a:spcBef>
              <a:spcAft>
                <a:spcPts val="0"/>
              </a:spcAft>
              <a:tabLst>
                <a:tab pos="5865495" algn="l"/>
              </a:tabLst>
            </a:pPr>
            <a:r>
              <a:rPr lang="ru-RU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Разработать схему и алгоритм работы устройства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0500" algn="just">
              <a:spcBef>
                <a:spcPts val="805"/>
              </a:spcBef>
              <a:spcAft>
                <a:spcPts val="0"/>
              </a:spcAft>
              <a:tabLst>
                <a:tab pos="5865495" algn="l"/>
              </a:tabLst>
            </a:pPr>
            <a:r>
              <a:rPr lang="ru-RU" sz="2800" spc="-2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Подготовить отчет и презентацию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0500">
              <a:spcBef>
                <a:spcPts val="805"/>
              </a:spcBef>
              <a:spcAft>
                <a:spcPts val="0"/>
              </a:spcAft>
              <a:tabLst>
                <a:tab pos="5865495" algn="l"/>
              </a:tabLst>
            </a:pP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5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20667"/>
              </p:ext>
            </p:extLst>
          </p:nvPr>
        </p:nvGraphicFramePr>
        <p:xfrm>
          <a:off x="826274" y="2216726"/>
          <a:ext cx="10996652" cy="40914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9914">
                  <a:extLst>
                    <a:ext uri="{9D8B030D-6E8A-4147-A177-3AD203B41FA5}">
                      <a16:colId xmlns:a16="http://schemas.microsoft.com/office/drawing/2014/main" val="1231023746"/>
                    </a:ext>
                  </a:extLst>
                </a:gridCol>
                <a:gridCol w="714513">
                  <a:extLst>
                    <a:ext uri="{9D8B030D-6E8A-4147-A177-3AD203B41FA5}">
                      <a16:colId xmlns:a16="http://schemas.microsoft.com/office/drawing/2014/main" val="388698689"/>
                    </a:ext>
                  </a:extLst>
                </a:gridCol>
                <a:gridCol w="1068743">
                  <a:extLst>
                    <a:ext uri="{9D8B030D-6E8A-4147-A177-3AD203B41FA5}">
                      <a16:colId xmlns:a16="http://schemas.microsoft.com/office/drawing/2014/main" val="1501447587"/>
                    </a:ext>
                  </a:extLst>
                </a:gridCol>
                <a:gridCol w="2479956">
                  <a:extLst>
                    <a:ext uri="{9D8B030D-6E8A-4147-A177-3AD203B41FA5}">
                      <a16:colId xmlns:a16="http://schemas.microsoft.com/office/drawing/2014/main" val="3465496287"/>
                    </a:ext>
                  </a:extLst>
                </a:gridCol>
                <a:gridCol w="793585">
                  <a:extLst>
                    <a:ext uri="{9D8B030D-6E8A-4147-A177-3AD203B41FA5}">
                      <a16:colId xmlns:a16="http://schemas.microsoft.com/office/drawing/2014/main" val="1314160118"/>
                    </a:ext>
                  </a:extLst>
                </a:gridCol>
                <a:gridCol w="1142544">
                  <a:extLst>
                    <a:ext uri="{9D8B030D-6E8A-4147-A177-3AD203B41FA5}">
                      <a16:colId xmlns:a16="http://schemas.microsoft.com/office/drawing/2014/main" val="258452625"/>
                    </a:ext>
                  </a:extLst>
                </a:gridCol>
                <a:gridCol w="1565013">
                  <a:extLst>
                    <a:ext uri="{9D8B030D-6E8A-4147-A177-3AD203B41FA5}">
                      <a16:colId xmlns:a16="http://schemas.microsoft.com/office/drawing/2014/main" val="2362102843"/>
                    </a:ext>
                  </a:extLst>
                </a:gridCol>
                <a:gridCol w="743929">
                  <a:extLst>
                    <a:ext uri="{9D8B030D-6E8A-4147-A177-3AD203B41FA5}">
                      <a16:colId xmlns:a16="http://schemas.microsoft.com/office/drawing/2014/main" val="107169471"/>
                    </a:ext>
                  </a:extLst>
                </a:gridCol>
                <a:gridCol w="1168455">
                  <a:extLst>
                    <a:ext uri="{9D8B030D-6E8A-4147-A177-3AD203B41FA5}">
                      <a16:colId xmlns:a16="http://schemas.microsoft.com/office/drawing/2014/main" val="2401642958"/>
                    </a:ext>
                  </a:extLst>
                </a:gridCol>
              </a:tblGrid>
              <a:tr h="49136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подготовительный</a:t>
                      </a:r>
                      <a:endParaRPr lang="ru-RU" sz="10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основной</a:t>
                      </a:r>
                      <a:endParaRPr lang="ru-RU" sz="10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заключительный</a:t>
                      </a:r>
                      <a:endParaRPr lang="ru-RU" sz="10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135628"/>
                  </a:ext>
                </a:extLst>
              </a:tr>
              <a:tr h="27805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Задачи:</a:t>
                      </a:r>
                      <a:endParaRPr lang="ru-RU" sz="7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Дата </a:t>
                      </a:r>
                      <a:endParaRPr lang="ru-RU" sz="7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Ответственный</a:t>
                      </a:r>
                      <a:endParaRPr lang="ru-RU" sz="7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Задачи:</a:t>
                      </a:r>
                      <a:endParaRPr lang="ru-RU" sz="7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Дата </a:t>
                      </a:r>
                      <a:endParaRPr lang="ru-RU" sz="7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Ответственный</a:t>
                      </a:r>
                      <a:endParaRPr lang="ru-RU" sz="7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Задачи:</a:t>
                      </a:r>
                      <a:endParaRPr lang="ru-RU" sz="7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Дата </a:t>
                      </a:r>
                      <a:endParaRPr lang="ru-RU" sz="7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Ответственный</a:t>
                      </a:r>
                      <a:endParaRPr lang="ru-RU" sz="7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600967"/>
                  </a:ext>
                </a:extLst>
              </a:tr>
              <a:tr h="55906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 Ознакомиться с программой</a:t>
                      </a:r>
                      <a:r>
                        <a:rPr lang="ru-RU" sz="800" baseline="0" dirty="0" smtClean="0"/>
                        <a:t> РРО 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Январь 2024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Лысова И.Г.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1. Изучить теоретический</a:t>
                      </a:r>
                      <a:r>
                        <a:rPr lang="ru-RU" sz="800" baseline="0" dirty="0" smtClean="0"/>
                        <a:t> материал:</a:t>
                      </a:r>
                      <a:r>
                        <a:rPr lang="ru-RU" sz="800" dirty="0" smtClean="0"/>
                        <a:t> что такое нефть. способы</a:t>
                      </a:r>
                      <a:r>
                        <a:rPr lang="ru-RU" sz="800" baseline="0" dirty="0" smtClean="0"/>
                        <a:t>  ее добычи, для чего она нужна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Март 2024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Якутин Даниил, Ефимовских</a:t>
                      </a:r>
                      <a:r>
                        <a:rPr lang="ru-RU" sz="800" baseline="0" dirty="0" smtClean="0"/>
                        <a:t> Александр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1. Подготовить</a:t>
                      </a:r>
                      <a:r>
                        <a:rPr lang="ru-RU" sz="800" baseline="0" dirty="0" smtClean="0"/>
                        <a:t> и оформить презентацию, снять ролик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Май 2024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Якутин Даниил,</a:t>
                      </a:r>
                      <a:r>
                        <a:rPr lang="ru-RU" sz="800" baseline="0" dirty="0" smtClean="0"/>
                        <a:t> Лысова И.Г.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96639"/>
                  </a:ext>
                </a:extLst>
              </a:tr>
              <a:tr h="1147558">
                <a:tc>
                  <a:txBody>
                    <a:bodyPr/>
                    <a:lstStyle/>
                    <a:p>
                      <a:r>
                        <a:rPr lang="ru-RU" sz="800" u="none" strike="noStrike" cap="none" dirty="0" smtClean="0">
                          <a:effectLst/>
                        </a:rPr>
                        <a:t>2. Выбрать проектное</a:t>
                      </a:r>
                      <a:r>
                        <a:rPr lang="ru-RU" sz="800" u="none" strike="noStrike" cap="non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cap="none" dirty="0" smtClean="0">
                          <a:effectLst/>
                        </a:rPr>
                        <a:t>задание, категорию</a:t>
                      </a:r>
                      <a:endParaRPr lang="ru-RU" sz="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u="none" strike="noStrike" cap="none" dirty="0" smtClean="0">
                          <a:effectLst/>
                        </a:rPr>
                        <a:t>Январь 2024</a:t>
                      </a:r>
                      <a:endParaRPr lang="ru-RU" sz="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aseline="0" dirty="0" smtClean="0"/>
                        <a:t>Якутин Даниил, Ефимовских Александр</a:t>
                      </a:r>
                      <a:endParaRPr lang="ru-RU" sz="800" dirty="0" smtClean="0"/>
                    </a:p>
                    <a:p>
                      <a:pPr algn="ctr"/>
                      <a:endParaRPr lang="ru-RU" sz="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 smtClean="0">
                          <a:effectLst/>
                        </a:rPr>
                        <a:t>2. Исследовать особенности конструкции устройств добычи</a:t>
                      </a:r>
                      <a:r>
                        <a:rPr lang="ru-RU" sz="800" u="none" strike="noStrike" cap="none" baseline="0" dirty="0" smtClean="0">
                          <a:effectLst/>
                        </a:rPr>
                        <a:t> нефти</a:t>
                      </a:r>
                      <a:r>
                        <a:rPr lang="ru-RU" sz="800" u="none" strike="noStrike" cap="none" dirty="0" smtClean="0">
                          <a:effectLst/>
                        </a:rPr>
                        <a:t> </a:t>
                      </a:r>
                      <a:endParaRPr lang="ru-RU" sz="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Март 2024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Якутин Даниил, Ефимовских Александр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2. Проверить работу ссылок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Май 2024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Лысова И.Г.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841548"/>
                  </a:ext>
                </a:extLst>
              </a:tr>
              <a:tr h="559067">
                <a:tc>
                  <a:txBody>
                    <a:bodyPr/>
                    <a:lstStyle/>
                    <a:p>
                      <a:r>
                        <a:rPr lang="ru-RU" sz="800" u="none" strike="noStrike" cap="none" dirty="0" smtClean="0">
                          <a:effectLst/>
                        </a:rPr>
                        <a:t>3. Провести «мозговой штурм»</a:t>
                      </a:r>
                      <a:endParaRPr lang="ru-RU" sz="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u="none" strike="noStrike" cap="none" dirty="0" smtClean="0">
                          <a:effectLst/>
                        </a:rPr>
                        <a:t>Февраль 2024</a:t>
                      </a:r>
                      <a:endParaRPr lang="ru-RU" sz="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u="none" strike="noStrike" cap="none" dirty="0" smtClean="0">
                          <a:effectLst/>
                        </a:rPr>
                        <a:t>Лысова И.Г.</a:t>
                      </a:r>
                      <a:endParaRPr lang="ru-RU" sz="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 smtClean="0">
                          <a:effectLst/>
                        </a:rPr>
                        <a:t>3. Выполнить макет конструкции</a:t>
                      </a:r>
                      <a:endParaRPr lang="ru-RU" sz="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Апрель 2024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Якутин Даниил, Ефимовских Александр, Лысова И.Г.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132769"/>
                  </a:ext>
                </a:extLst>
              </a:tr>
              <a:tr h="441369">
                <a:tc>
                  <a:txBody>
                    <a:bodyPr/>
                    <a:lstStyle/>
                    <a:p>
                      <a:r>
                        <a:rPr lang="ru-RU" sz="800" u="none" strike="noStrike" cap="none" dirty="0" smtClean="0">
                          <a:effectLst/>
                        </a:rPr>
                        <a:t>4. Построить</a:t>
                      </a:r>
                      <a:r>
                        <a:rPr lang="ru-RU" sz="800" u="none" strike="noStrike" cap="none" baseline="0" dirty="0" smtClean="0">
                          <a:effectLst/>
                        </a:rPr>
                        <a:t> план работы</a:t>
                      </a:r>
                      <a:endParaRPr lang="ru-RU" sz="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u="none" strike="noStrike" cap="none" dirty="0" smtClean="0">
                          <a:effectLst/>
                        </a:rPr>
                        <a:t>Февраль 2024</a:t>
                      </a:r>
                      <a:endParaRPr lang="ru-RU" sz="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u="none" strike="noStrike" cap="none" dirty="0" smtClean="0">
                          <a:effectLst/>
                        </a:rPr>
                        <a:t>Якутин Даниил, Ефимовских Александр, Лысова И.Г.</a:t>
                      </a:r>
                      <a:endParaRPr lang="ru-RU" sz="800" b="0" i="0" u="none" strike="noStrike" cap="none" dirty="0" smtClean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4. Выполнить</a:t>
                      </a:r>
                      <a:r>
                        <a:rPr lang="ru-RU" sz="800" baseline="0" dirty="0" smtClean="0"/>
                        <a:t> модель конструкции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Апрель 2024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Якутин Даниил, Ефимовских Александр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056582"/>
                  </a:ext>
                </a:extLst>
              </a:tr>
              <a:tr h="4413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5. Написать и</a:t>
                      </a:r>
                      <a:r>
                        <a:rPr lang="ru-RU" sz="800" baseline="0" dirty="0" smtClean="0"/>
                        <a:t> опробовать программу работы конструкции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Апрель 2024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Якутин Даниил, Ефимовских Александр</a:t>
                      </a:r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641213"/>
                  </a:ext>
                </a:extLst>
              </a:tr>
            </a:tbl>
          </a:graphicData>
        </a:graphic>
      </p:graphicFrame>
      <p:sp>
        <p:nvSpPr>
          <p:cNvPr id="4" name="Google Shape;155;g23e5a4e4c64_1_33"/>
          <p:cNvSpPr txBox="1"/>
          <p:nvPr/>
        </p:nvSpPr>
        <p:spPr bwMode="auto">
          <a:xfrm>
            <a:off x="2948835" y="1404326"/>
            <a:ext cx="6918900" cy="98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Планирование </a:t>
            </a:r>
            <a:r>
              <a:rPr lang="en-US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- дорожная </a:t>
            </a:r>
            <a:r>
              <a:rPr lang="en-US" sz="2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карта</a:t>
            </a:r>
            <a:endParaRPr sz="2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marR="0" lvl="0" indent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000" b="1" dirty="0"/>
          </a:p>
        </p:txBody>
      </p:sp>
    </p:spTree>
    <p:extLst>
      <p:ext uri="{BB962C8B-B14F-4D97-AF65-F5344CB8AC3E}">
        <p14:creationId xmlns:p14="http://schemas.microsoft.com/office/powerpoint/2010/main" val="270531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7;g23e5a4e4c64_1_13"/>
          <p:cNvSpPr txBox="1"/>
          <p:nvPr/>
        </p:nvSpPr>
        <p:spPr bwMode="auto">
          <a:xfrm>
            <a:off x="4384587" y="1200150"/>
            <a:ext cx="450223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Анализ </a:t>
            </a:r>
            <a:r>
              <a:rPr lang="ru-RU" sz="3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информации</a:t>
            </a:r>
            <a:endParaRPr sz="3000" b="1" i="0" u="none" strike="noStrike" cap="none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8225" y="1819274"/>
            <a:ext cx="10340454" cy="468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199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7;g23e5a4e4c64_1_13"/>
          <p:cNvSpPr txBox="1"/>
          <p:nvPr/>
        </p:nvSpPr>
        <p:spPr bwMode="auto">
          <a:xfrm>
            <a:off x="4384587" y="1200150"/>
            <a:ext cx="450223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Анализ </a:t>
            </a:r>
            <a:r>
              <a:rPr lang="ru-RU" sz="3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информации</a:t>
            </a:r>
            <a:endParaRPr sz="3000" b="1" i="0" u="none" strike="noStrike" cap="none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 descr="Фонтанный способ добычи нефти презентация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00" y="1800225"/>
            <a:ext cx="11182349" cy="4657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468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7;g23e5a4e4c64_1_13"/>
          <p:cNvSpPr txBox="1"/>
          <p:nvPr/>
        </p:nvSpPr>
        <p:spPr bwMode="auto">
          <a:xfrm>
            <a:off x="4384587" y="1200150"/>
            <a:ext cx="4502238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Анализ </a:t>
            </a:r>
            <a:r>
              <a:rPr lang="ru-RU" sz="3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информации</a:t>
            </a:r>
            <a:endParaRPr sz="3000" b="1" i="0" u="none" strike="noStrike" cap="none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6275" y="1707981"/>
            <a:ext cx="9579449" cy="4778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178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89;p44"/>
          <p:cNvSpPr txBox="1"/>
          <p:nvPr/>
        </p:nvSpPr>
        <p:spPr bwMode="auto">
          <a:xfrm>
            <a:off x="3786411" y="1200150"/>
            <a:ext cx="619962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1" i="0" u="none" strike="noStrike" cap="none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Реализация проекта</a:t>
            </a:r>
            <a:endParaRPr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Легко ли добыть нефть. Как происходит геологоразведка. Часть 1 Легко Ли добыть нефть, Геологи, Геофизика, Нефть, Геологоразведка, Геология, Добыча нефти, Газ, Длиннопос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61" y="1707982"/>
            <a:ext cx="4860183" cy="32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1пк\Desktop\Downloads\IMG_20240516_140707_560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2494" y="1707981"/>
            <a:ext cx="4648200" cy="231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86448" y="4185598"/>
            <a:ext cx="5284246" cy="25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8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19"/>
            <a:ext cx="12192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89;p44"/>
          <p:cNvSpPr txBox="1"/>
          <p:nvPr/>
        </p:nvSpPr>
        <p:spPr bwMode="auto">
          <a:xfrm>
            <a:off x="1221460" y="1335270"/>
            <a:ext cx="619962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1" i="0" u="none" strike="noStrike" cap="none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Реализация проекта</a:t>
            </a:r>
            <a:endParaRPr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5574" y="1335270"/>
            <a:ext cx="4972051" cy="2796779"/>
          </a:xfrm>
          <a:prstGeom prst="rect">
            <a:avLst/>
          </a:prstGeom>
        </p:spPr>
      </p:pic>
      <p:pic>
        <p:nvPicPr>
          <p:cNvPr id="5" name="Рисунок 4" descr="C:\Users\1пк\Desktop\Downloads\IMG_20240516_140447_207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976" y="2481534"/>
            <a:ext cx="1509395" cy="358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1пк\Desktop\Downloads\IMG_20240516_140541_685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4945" y="3117366"/>
            <a:ext cx="3869055" cy="2675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574" y="4132049"/>
            <a:ext cx="4710477" cy="24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8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89;p44"/>
          <p:cNvSpPr txBox="1"/>
          <p:nvPr/>
        </p:nvSpPr>
        <p:spPr bwMode="auto">
          <a:xfrm>
            <a:off x="5053379" y="1217820"/>
            <a:ext cx="619962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9998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1" i="0" u="none" strike="noStrike" cap="none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Реализация проекта</a:t>
            </a:r>
            <a:endParaRPr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6089" y="2060812"/>
            <a:ext cx="7728605" cy="39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1217820"/>
            <a:ext cx="3292817" cy="50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91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280</Words>
  <Application>Microsoft Office PowerPoint</Application>
  <PresentationFormat>Широкоэкранный</PresentationFormat>
  <Paragraphs>67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Teacher</cp:lastModifiedBy>
  <cp:revision>8</cp:revision>
  <dcterms:created xsi:type="dcterms:W3CDTF">2024-05-19T14:32:18Z</dcterms:created>
  <dcterms:modified xsi:type="dcterms:W3CDTF">2024-05-27T07:01:14Z</dcterms:modified>
</cp:coreProperties>
</file>