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700B3CA-4B01-418B-B9BF-DE02C1E6E28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8F3C4CA-CAEB-4F0A-B678-940549DFBCC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AE77EEF-0168-448D-BA3C-4AC8330433E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491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491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491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491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491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491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BDACB52-6808-492F-AC67-CB06B89BF2A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7700C37-1BD1-4868-95E7-9ACDDBA0302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F33E9CC-EA97-4642-AD95-5665CB6AEF7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0923B6D-9F50-4BC8-9C2D-5536A754D9F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047A918-72BB-4486-A899-7293E68363B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4F0C6AF-21AA-4597-BC52-98A3A337CE5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5B9FAC4-75D1-4162-AC95-90AA32E1AA7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5751E04-7719-4E30-8613-183D5B6D365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2F36AC8-0ADC-4D66-A20B-FDBE9AF46B7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CC97E05A-DD96-45B3-900D-A51B69059EAB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Кирилл Гольцов, Павел Яровой 4.В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Арбузик3000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7018200" y="3636720"/>
            <a:ext cx="3061800" cy="2033280"/>
          </a:xfrm>
          <a:prstGeom prst="rect">
            <a:avLst/>
          </a:prstGeom>
          <a:ln w="0">
            <a:noFill/>
          </a:ln>
        </p:spPr>
      </p:pic>
      <p:pic>
        <p:nvPicPr>
          <p:cNvPr id="44" name="" descr=""/>
          <p:cNvPicPr/>
          <p:nvPr/>
        </p:nvPicPr>
        <p:blipFill>
          <a:blip r:embed="rId2"/>
          <a:stretch/>
        </p:blipFill>
        <p:spPr>
          <a:xfrm>
            <a:off x="0" y="883080"/>
            <a:ext cx="2880000" cy="1636920"/>
          </a:xfrm>
          <a:prstGeom prst="rect">
            <a:avLst/>
          </a:prstGeom>
          <a:ln w="0">
            <a:noFill/>
          </a:ln>
        </p:spPr>
      </p:pic>
      <p:pic>
        <p:nvPicPr>
          <p:cNvPr id="45" name="" descr=""/>
          <p:cNvPicPr/>
          <p:nvPr/>
        </p:nvPicPr>
        <p:blipFill>
          <a:blip r:embed="rId3"/>
          <a:stretch/>
        </p:blipFill>
        <p:spPr>
          <a:xfrm>
            <a:off x="7440840" y="1050120"/>
            <a:ext cx="2540880" cy="1469880"/>
          </a:xfrm>
          <a:prstGeom prst="rect">
            <a:avLst/>
          </a:prstGeom>
          <a:ln w="0">
            <a:noFill/>
          </a:ln>
        </p:spPr>
      </p:pic>
      <p:pic>
        <p:nvPicPr>
          <p:cNvPr id="46" name="" descr=""/>
          <p:cNvPicPr/>
          <p:nvPr/>
        </p:nvPicPr>
        <p:blipFill>
          <a:blip r:embed="rId4"/>
          <a:stretch/>
        </p:blipFill>
        <p:spPr>
          <a:xfrm>
            <a:off x="0" y="3225240"/>
            <a:ext cx="3665520" cy="244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Длина робата -43см ширена-19см высота-25 масса-863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Что делает робот?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Робот умеет садить картофель сельского хозяйство в поле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Из чего состоит робот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48360" y="121176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Робот состоит из железного конструктора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6колёс 2мотор 1дачик  1 управляющая плата 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Фото робота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0" y="2381760"/>
            <a:ext cx="1849320" cy="3288240"/>
          </a:xfrm>
          <a:prstGeom prst="rect">
            <a:avLst/>
          </a:prstGeom>
          <a:ln w="0">
            <a:noFill/>
          </a:ln>
        </p:spPr>
      </p:pic>
      <p:pic>
        <p:nvPicPr>
          <p:cNvPr id="55" name="" descr=""/>
          <p:cNvPicPr/>
          <p:nvPr/>
        </p:nvPicPr>
        <p:blipFill>
          <a:blip r:embed="rId2"/>
          <a:stretch/>
        </p:blipFill>
        <p:spPr>
          <a:xfrm>
            <a:off x="3159720" y="1800000"/>
            <a:ext cx="6906960" cy="388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Application>LibreOffice/7.6.0.3$Windows_X86_64 LibreOffice_project/69edd8b8ebc41d00b4de3915dc82f8f0fc3b6265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2024-06-07T11:56:57Z</dcterms:created>
  <dc:creator/>
  <dc:description/>
  <dc:language>ru-RU</dc:language>
  <cp:lastModifiedBy/>
  <dcterms:modified xsi:type="dcterms:W3CDTF">2024-06-14T14:13:29Z</dcterms:modified>
  <cp:revision>2</cp:revision>
  <dc:subject/>
  <dc:title/>
</cp:coreProperties>
</file>