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10058400" cy="7772400"/>
  <p:notesSz cx="10058400" cy="7772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642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1B2042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1B2042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1B2042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1B2042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53920" y="58872"/>
            <a:ext cx="3872865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1B2042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6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58400" cy="7772400"/>
          </a:xfrm>
          <a:custGeom>
            <a:avLst/>
            <a:gdLst/>
            <a:ahLst/>
            <a:cxnLst/>
            <a:rect l="l" t="t" r="r" b="b"/>
            <a:pathLst>
              <a:path w="10058400" h="7772400">
                <a:moveTo>
                  <a:pt x="10058400" y="7772400"/>
                </a:moveTo>
                <a:lnTo>
                  <a:pt x="0" y="7772400"/>
                </a:lnTo>
                <a:lnTo>
                  <a:pt x="0" y="0"/>
                </a:lnTo>
                <a:lnTo>
                  <a:pt x="10058400" y="0"/>
                </a:lnTo>
                <a:lnTo>
                  <a:pt x="10058400" y="7772400"/>
                </a:lnTo>
                <a:close/>
              </a:path>
            </a:pathLst>
          </a:custGeom>
          <a:solidFill>
            <a:srgbClr val="E7E8E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59138" y="5262219"/>
            <a:ext cx="1099245" cy="109923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0"/>
            <a:ext cx="10058400" cy="7772400"/>
            <a:chOff x="0" y="0"/>
            <a:chExt cx="10058400" cy="7772400"/>
          </a:xfrm>
        </p:grpSpPr>
        <p:sp>
          <p:nvSpPr>
            <p:cNvPr id="5" name="object 5"/>
            <p:cNvSpPr/>
            <p:nvPr/>
          </p:nvSpPr>
          <p:spPr>
            <a:xfrm>
              <a:off x="3242309" y="2518230"/>
              <a:ext cx="6816090" cy="2689860"/>
            </a:xfrm>
            <a:custGeom>
              <a:avLst/>
              <a:gdLst/>
              <a:ahLst/>
              <a:cxnLst/>
              <a:rect l="l" t="t" r="r" b="b"/>
              <a:pathLst>
                <a:path w="6816090" h="2689860">
                  <a:moveTo>
                    <a:pt x="3807469" y="2689368"/>
                  </a:moveTo>
                  <a:lnTo>
                    <a:pt x="0" y="1390811"/>
                  </a:lnTo>
                  <a:lnTo>
                    <a:pt x="0" y="0"/>
                  </a:lnTo>
                  <a:lnTo>
                    <a:pt x="3807469" y="1298613"/>
                  </a:lnTo>
                  <a:lnTo>
                    <a:pt x="6816089" y="1298613"/>
                  </a:lnTo>
                  <a:lnTo>
                    <a:pt x="6816089" y="1663263"/>
                  </a:lnTo>
                  <a:lnTo>
                    <a:pt x="3807469" y="2689368"/>
                  </a:lnTo>
                  <a:close/>
                </a:path>
                <a:path w="6816090" h="2689860">
                  <a:moveTo>
                    <a:pt x="6816089" y="1298613"/>
                  </a:moveTo>
                  <a:lnTo>
                    <a:pt x="3807469" y="1298613"/>
                  </a:lnTo>
                  <a:lnTo>
                    <a:pt x="6816089" y="272463"/>
                  </a:lnTo>
                  <a:lnTo>
                    <a:pt x="6816089" y="1298613"/>
                  </a:lnTo>
                  <a:close/>
                </a:path>
              </a:pathLst>
            </a:custGeom>
            <a:solidFill>
              <a:srgbClr val="1B2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231815"/>
              <a:ext cx="3241730" cy="554058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0"/>
              <a:ext cx="3352800" cy="2744470"/>
            </a:xfrm>
            <a:custGeom>
              <a:avLst/>
              <a:gdLst/>
              <a:ahLst/>
              <a:cxnLst/>
              <a:rect l="l" t="t" r="r" b="b"/>
              <a:pathLst>
                <a:path w="3352800" h="2744470">
                  <a:moveTo>
                    <a:pt x="0" y="2743994"/>
                  </a:moveTo>
                  <a:lnTo>
                    <a:pt x="0" y="0"/>
                  </a:lnTo>
                  <a:lnTo>
                    <a:pt x="3352798" y="0"/>
                  </a:lnTo>
                  <a:lnTo>
                    <a:pt x="3352798" y="2743994"/>
                  </a:lnTo>
                  <a:lnTo>
                    <a:pt x="0" y="2743994"/>
                  </a:lnTo>
                  <a:close/>
                </a:path>
              </a:pathLst>
            </a:custGeom>
            <a:solidFill>
              <a:srgbClr val="FFFFFF">
                <a:alpha val="88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2120815"/>
              <a:ext cx="3661410" cy="1421130"/>
            </a:xfrm>
            <a:custGeom>
              <a:avLst/>
              <a:gdLst/>
              <a:ahLst/>
              <a:cxnLst/>
              <a:rect l="l" t="t" r="r" b="b"/>
              <a:pathLst>
                <a:path w="3661410" h="1421129">
                  <a:moveTo>
                    <a:pt x="1649528" y="0"/>
                  </a:moveTo>
                  <a:lnTo>
                    <a:pt x="3661165" y="686078"/>
                  </a:lnTo>
                  <a:lnTo>
                    <a:pt x="3661165" y="1420899"/>
                  </a:lnTo>
                  <a:lnTo>
                    <a:pt x="1649528" y="734790"/>
                  </a:lnTo>
                  <a:lnTo>
                    <a:pt x="0" y="734790"/>
                  </a:lnTo>
                  <a:lnTo>
                    <a:pt x="0" y="562580"/>
                  </a:lnTo>
                  <a:lnTo>
                    <a:pt x="1649528" y="0"/>
                  </a:lnTo>
                  <a:close/>
                </a:path>
                <a:path w="3661410" h="1421129">
                  <a:moveTo>
                    <a:pt x="0" y="734790"/>
                  </a:moveTo>
                  <a:lnTo>
                    <a:pt x="1649528" y="734790"/>
                  </a:lnTo>
                  <a:lnTo>
                    <a:pt x="0" y="1297395"/>
                  </a:lnTo>
                  <a:lnTo>
                    <a:pt x="0" y="734790"/>
                  </a:lnTo>
                  <a:close/>
                </a:path>
              </a:pathLst>
            </a:custGeom>
            <a:solidFill>
              <a:srgbClr val="FFD1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1971786"/>
              <a:ext cx="3697604" cy="1446530"/>
            </a:xfrm>
            <a:custGeom>
              <a:avLst/>
              <a:gdLst/>
              <a:ahLst/>
              <a:cxnLst/>
              <a:rect l="l" t="t" r="r" b="b"/>
              <a:pathLst>
                <a:path w="3697604" h="1446529">
                  <a:moveTo>
                    <a:pt x="1649553" y="0"/>
                  </a:moveTo>
                  <a:lnTo>
                    <a:pt x="3696980" y="698285"/>
                  </a:lnTo>
                  <a:lnTo>
                    <a:pt x="3696980" y="1446179"/>
                  </a:lnTo>
                  <a:lnTo>
                    <a:pt x="1649553" y="747863"/>
                  </a:lnTo>
                  <a:lnTo>
                    <a:pt x="0" y="747863"/>
                  </a:lnTo>
                  <a:lnTo>
                    <a:pt x="0" y="562588"/>
                  </a:lnTo>
                  <a:lnTo>
                    <a:pt x="1649553" y="0"/>
                  </a:lnTo>
                  <a:close/>
                </a:path>
                <a:path w="3697604" h="1446529">
                  <a:moveTo>
                    <a:pt x="0" y="747863"/>
                  </a:moveTo>
                  <a:lnTo>
                    <a:pt x="1649553" y="747863"/>
                  </a:lnTo>
                  <a:lnTo>
                    <a:pt x="0" y="1310476"/>
                  </a:lnTo>
                  <a:lnTo>
                    <a:pt x="0" y="747863"/>
                  </a:lnTo>
                  <a:close/>
                </a:path>
              </a:pathLst>
            </a:custGeom>
            <a:solidFill>
              <a:srgbClr val="1B2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633562" y="7286451"/>
              <a:ext cx="1424940" cy="486409"/>
            </a:xfrm>
            <a:custGeom>
              <a:avLst/>
              <a:gdLst/>
              <a:ahLst/>
              <a:cxnLst/>
              <a:rect l="l" t="t" r="r" b="b"/>
              <a:pathLst>
                <a:path w="1424940" h="486409">
                  <a:moveTo>
                    <a:pt x="1424837" y="0"/>
                  </a:moveTo>
                  <a:lnTo>
                    <a:pt x="1424837" y="485948"/>
                  </a:lnTo>
                  <a:lnTo>
                    <a:pt x="0" y="485948"/>
                  </a:lnTo>
                  <a:lnTo>
                    <a:pt x="1424837" y="0"/>
                  </a:lnTo>
                  <a:close/>
                </a:path>
              </a:pathLst>
            </a:custGeom>
            <a:solidFill>
              <a:srgbClr val="FFD1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86809" y="6451244"/>
              <a:ext cx="1102473" cy="110247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179844" y="3493282"/>
              <a:ext cx="1981200" cy="1981200"/>
            </a:xfrm>
            <a:custGeom>
              <a:avLst/>
              <a:gdLst/>
              <a:ahLst/>
              <a:cxnLst/>
              <a:rect l="l" t="t" r="r" b="b"/>
              <a:pathLst>
                <a:path w="1981200" h="1981200">
                  <a:moveTo>
                    <a:pt x="1162493" y="12700"/>
                  </a:moveTo>
                  <a:lnTo>
                    <a:pt x="823020" y="12700"/>
                  </a:lnTo>
                  <a:lnTo>
                    <a:pt x="835036" y="0"/>
                  </a:lnTo>
                  <a:lnTo>
                    <a:pt x="1150477" y="0"/>
                  </a:lnTo>
                  <a:lnTo>
                    <a:pt x="1162493" y="12700"/>
                  </a:lnTo>
                  <a:close/>
                </a:path>
                <a:path w="1981200" h="1981200">
                  <a:moveTo>
                    <a:pt x="1222157" y="25400"/>
                  </a:moveTo>
                  <a:lnTo>
                    <a:pt x="763356" y="25400"/>
                  </a:lnTo>
                  <a:lnTo>
                    <a:pt x="775226" y="12700"/>
                  </a:lnTo>
                  <a:lnTo>
                    <a:pt x="1210287" y="12700"/>
                  </a:lnTo>
                  <a:lnTo>
                    <a:pt x="1222157" y="25400"/>
                  </a:lnTo>
                  <a:close/>
                </a:path>
                <a:path w="1981200" h="1981200">
                  <a:moveTo>
                    <a:pt x="1269279" y="38100"/>
                  </a:moveTo>
                  <a:lnTo>
                    <a:pt x="716234" y="38100"/>
                  </a:lnTo>
                  <a:lnTo>
                    <a:pt x="727956" y="25400"/>
                  </a:lnTo>
                  <a:lnTo>
                    <a:pt x="1257557" y="25400"/>
                  </a:lnTo>
                  <a:lnTo>
                    <a:pt x="1269279" y="38100"/>
                  </a:lnTo>
                  <a:close/>
                </a:path>
                <a:path w="1981200" h="1981200">
                  <a:moveTo>
                    <a:pt x="1315734" y="50800"/>
                  </a:moveTo>
                  <a:lnTo>
                    <a:pt x="669779" y="50800"/>
                  </a:lnTo>
                  <a:lnTo>
                    <a:pt x="681322" y="38100"/>
                  </a:lnTo>
                  <a:lnTo>
                    <a:pt x="1304190" y="38100"/>
                  </a:lnTo>
                  <a:lnTo>
                    <a:pt x="1315734" y="50800"/>
                  </a:lnTo>
                  <a:close/>
                </a:path>
                <a:path w="1981200" h="1981200">
                  <a:moveTo>
                    <a:pt x="1350072" y="63500"/>
                  </a:moveTo>
                  <a:lnTo>
                    <a:pt x="635442" y="63500"/>
                  </a:lnTo>
                  <a:lnTo>
                    <a:pt x="646835" y="50800"/>
                  </a:lnTo>
                  <a:lnTo>
                    <a:pt x="1338678" y="50800"/>
                  </a:lnTo>
                  <a:lnTo>
                    <a:pt x="1350072" y="63500"/>
                  </a:lnTo>
                  <a:close/>
                </a:path>
                <a:path w="1981200" h="1981200">
                  <a:moveTo>
                    <a:pt x="1383926" y="76200"/>
                  </a:moveTo>
                  <a:lnTo>
                    <a:pt x="601588" y="76200"/>
                  </a:lnTo>
                  <a:lnTo>
                    <a:pt x="612815" y="63500"/>
                  </a:lnTo>
                  <a:lnTo>
                    <a:pt x="1372698" y="63500"/>
                  </a:lnTo>
                  <a:lnTo>
                    <a:pt x="1383926" y="76200"/>
                  </a:lnTo>
                  <a:close/>
                </a:path>
                <a:path w="1981200" h="1981200">
                  <a:moveTo>
                    <a:pt x="1406200" y="88900"/>
                  </a:moveTo>
                  <a:lnTo>
                    <a:pt x="579313" y="88900"/>
                  </a:lnTo>
                  <a:lnTo>
                    <a:pt x="590420" y="76200"/>
                  </a:lnTo>
                  <a:lnTo>
                    <a:pt x="1395093" y="76200"/>
                  </a:lnTo>
                  <a:lnTo>
                    <a:pt x="1406200" y="88900"/>
                  </a:lnTo>
                  <a:close/>
                </a:path>
                <a:path w="1981200" h="1981200">
                  <a:moveTo>
                    <a:pt x="1439144" y="101600"/>
                  </a:moveTo>
                  <a:lnTo>
                    <a:pt x="546369" y="101600"/>
                  </a:lnTo>
                  <a:lnTo>
                    <a:pt x="557285" y="88900"/>
                  </a:lnTo>
                  <a:lnTo>
                    <a:pt x="1428229" y="88900"/>
                  </a:lnTo>
                  <a:lnTo>
                    <a:pt x="1439144" y="101600"/>
                  </a:lnTo>
                  <a:close/>
                </a:path>
                <a:path w="1981200" h="1981200">
                  <a:moveTo>
                    <a:pt x="1460775" y="114300"/>
                  </a:moveTo>
                  <a:lnTo>
                    <a:pt x="524738" y="114300"/>
                  </a:lnTo>
                  <a:lnTo>
                    <a:pt x="535520" y="101600"/>
                  </a:lnTo>
                  <a:lnTo>
                    <a:pt x="1449993" y="101600"/>
                  </a:lnTo>
                  <a:lnTo>
                    <a:pt x="1460775" y="114300"/>
                  </a:lnTo>
                  <a:close/>
                </a:path>
                <a:path w="1981200" h="1981200">
                  <a:moveTo>
                    <a:pt x="1482121" y="127000"/>
                  </a:moveTo>
                  <a:lnTo>
                    <a:pt x="503392" y="127000"/>
                  </a:lnTo>
                  <a:lnTo>
                    <a:pt x="514028" y="114300"/>
                  </a:lnTo>
                  <a:lnTo>
                    <a:pt x="1471485" y="114300"/>
                  </a:lnTo>
                  <a:lnTo>
                    <a:pt x="1482121" y="127000"/>
                  </a:lnTo>
                  <a:close/>
                </a:path>
                <a:path w="1981200" h="1981200">
                  <a:moveTo>
                    <a:pt x="1503174" y="139700"/>
                  </a:moveTo>
                  <a:lnTo>
                    <a:pt x="482339" y="139700"/>
                  </a:lnTo>
                  <a:lnTo>
                    <a:pt x="492829" y="127000"/>
                  </a:lnTo>
                  <a:lnTo>
                    <a:pt x="1492684" y="127000"/>
                  </a:lnTo>
                  <a:lnTo>
                    <a:pt x="1503174" y="139700"/>
                  </a:lnTo>
                  <a:close/>
                </a:path>
                <a:path w="1981200" h="1981200">
                  <a:moveTo>
                    <a:pt x="1523920" y="152400"/>
                  </a:moveTo>
                  <a:lnTo>
                    <a:pt x="461593" y="152400"/>
                  </a:lnTo>
                  <a:lnTo>
                    <a:pt x="471926" y="139700"/>
                  </a:lnTo>
                  <a:lnTo>
                    <a:pt x="1513587" y="139700"/>
                  </a:lnTo>
                  <a:lnTo>
                    <a:pt x="1523920" y="152400"/>
                  </a:lnTo>
                  <a:close/>
                </a:path>
                <a:path w="1981200" h="1981200">
                  <a:moveTo>
                    <a:pt x="1544345" y="165100"/>
                  </a:moveTo>
                  <a:lnTo>
                    <a:pt x="441168" y="165100"/>
                  </a:lnTo>
                  <a:lnTo>
                    <a:pt x="451341" y="152400"/>
                  </a:lnTo>
                  <a:lnTo>
                    <a:pt x="1534172" y="152400"/>
                  </a:lnTo>
                  <a:lnTo>
                    <a:pt x="1544345" y="165100"/>
                  </a:lnTo>
                  <a:close/>
                </a:path>
                <a:path w="1981200" h="1981200">
                  <a:moveTo>
                    <a:pt x="1564437" y="177800"/>
                  </a:moveTo>
                  <a:lnTo>
                    <a:pt x="421077" y="177800"/>
                  </a:lnTo>
                  <a:lnTo>
                    <a:pt x="431080" y="165100"/>
                  </a:lnTo>
                  <a:lnTo>
                    <a:pt x="1554434" y="165100"/>
                  </a:lnTo>
                  <a:lnTo>
                    <a:pt x="1564437" y="177800"/>
                  </a:lnTo>
                  <a:close/>
                </a:path>
                <a:path w="1981200" h="1981200">
                  <a:moveTo>
                    <a:pt x="1584185" y="190500"/>
                  </a:moveTo>
                  <a:lnTo>
                    <a:pt x="401328" y="190500"/>
                  </a:lnTo>
                  <a:lnTo>
                    <a:pt x="411159" y="177800"/>
                  </a:lnTo>
                  <a:lnTo>
                    <a:pt x="1574354" y="177800"/>
                  </a:lnTo>
                  <a:lnTo>
                    <a:pt x="1584185" y="190500"/>
                  </a:lnTo>
                  <a:close/>
                </a:path>
                <a:path w="1981200" h="1981200">
                  <a:moveTo>
                    <a:pt x="1613135" y="215900"/>
                  </a:moveTo>
                  <a:lnTo>
                    <a:pt x="372377" y="215900"/>
                  </a:lnTo>
                  <a:lnTo>
                    <a:pt x="381935" y="203200"/>
                  </a:lnTo>
                  <a:lnTo>
                    <a:pt x="391585" y="190500"/>
                  </a:lnTo>
                  <a:lnTo>
                    <a:pt x="1593927" y="190500"/>
                  </a:lnTo>
                  <a:lnTo>
                    <a:pt x="1603577" y="203200"/>
                  </a:lnTo>
                  <a:lnTo>
                    <a:pt x="1613135" y="215900"/>
                  </a:lnTo>
                  <a:close/>
                </a:path>
                <a:path w="1981200" h="1981200">
                  <a:moveTo>
                    <a:pt x="1631972" y="228600"/>
                  </a:moveTo>
                  <a:lnTo>
                    <a:pt x="353541" y="228600"/>
                  </a:lnTo>
                  <a:lnTo>
                    <a:pt x="362912" y="215900"/>
                  </a:lnTo>
                  <a:lnTo>
                    <a:pt x="1622601" y="215900"/>
                  </a:lnTo>
                  <a:lnTo>
                    <a:pt x="1631972" y="228600"/>
                  </a:lnTo>
                  <a:close/>
                </a:path>
                <a:path w="1981200" h="1981200">
                  <a:moveTo>
                    <a:pt x="1659502" y="254000"/>
                  </a:moveTo>
                  <a:lnTo>
                    <a:pt x="326011" y="254000"/>
                  </a:lnTo>
                  <a:lnTo>
                    <a:pt x="335090" y="241300"/>
                  </a:lnTo>
                  <a:lnTo>
                    <a:pt x="344267" y="228600"/>
                  </a:lnTo>
                  <a:lnTo>
                    <a:pt x="1641246" y="228600"/>
                  </a:lnTo>
                  <a:lnTo>
                    <a:pt x="1650423" y="241300"/>
                  </a:lnTo>
                  <a:lnTo>
                    <a:pt x="1659502" y="254000"/>
                  </a:lnTo>
                  <a:close/>
                </a:path>
                <a:path w="1981200" h="1981200">
                  <a:moveTo>
                    <a:pt x="1686126" y="279400"/>
                  </a:moveTo>
                  <a:lnTo>
                    <a:pt x="299387" y="279400"/>
                  </a:lnTo>
                  <a:lnTo>
                    <a:pt x="308159" y="266700"/>
                  </a:lnTo>
                  <a:lnTo>
                    <a:pt x="317033" y="254000"/>
                  </a:lnTo>
                  <a:lnTo>
                    <a:pt x="1668480" y="254000"/>
                  </a:lnTo>
                  <a:lnTo>
                    <a:pt x="1677355" y="266700"/>
                  </a:lnTo>
                  <a:lnTo>
                    <a:pt x="1686126" y="279400"/>
                  </a:lnTo>
                  <a:close/>
                </a:path>
                <a:path w="1981200" h="1981200">
                  <a:moveTo>
                    <a:pt x="1711812" y="304800"/>
                  </a:moveTo>
                  <a:lnTo>
                    <a:pt x="273701" y="304800"/>
                  </a:lnTo>
                  <a:lnTo>
                    <a:pt x="282156" y="292100"/>
                  </a:lnTo>
                  <a:lnTo>
                    <a:pt x="290719" y="279400"/>
                  </a:lnTo>
                  <a:lnTo>
                    <a:pt x="1694795" y="279400"/>
                  </a:lnTo>
                  <a:lnTo>
                    <a:pt x="1703358" y="292100"/>
                  </a:lnTo>
                  <a:lnTo>
                    <a:pt x="1711812" y="304800"/>
                  </a:lnTo>
                  <a:close/>
                </a:path>
                <a:path w="1981200" h="1981200">
                  <a:moveTo>
                    <a:pt x="1744538" y="342900"/>
                  </a:moveTo>
                  <a:lnTo>
                    <a:pt x="240976" y="342900"/>
                  </a:lnTo>
                  <a:lnTo>
                    <a:pt x="248990" y="330200"/>
                  </a:lnTo>
                  <a:lnTo>
                    <a:pt x="257117" y="317500"/>
                  </a:lnTo>
                  <a:lnTo>
                    <a:pt x="265355" y="304800"/>
                  </a:lnTo>
                  <a:lnTo>
                    <a:pt x="1720158" y="304800"/>
                  </a:lnTo>
                  <a:lnTo>
                    <a:pt x="1728396" y="317500"/>
                  </a:lnTo>
                  <a:lnTo>
                    <a:pt x="1736524" y="330200"/>
                  </a:lnTo>
                  <a:lnTo>
                    <a:pt x="1744538" y="342900"/>
                  </a:lnTo>
                  <a:close/>
                </a:path>
                <a:path w="1981200" h="1981200">
                  <a:moveTo>
                    <a:pt x="1775452" y="381000"/>
                  </a:moveTo>
                  <a:lnTo>
                    <a:pt x="210061" y="381000"/>
                  </a:lnTo>
                  <a:lnTo>
                    <a:pt x="217615" y="368300"/>
                  </a:lnTo>
                  <a:lnTo>
                    <a:pt x="225287" y="355600"/>
                  </a:lnTo>
                  <a:lnTo>
                    <a:pt x="233075" y="342900"/>
                  </a:lnTo>
                  <a:lnTo>
                    <a:pt x="1752438" y="342900"/>
                  </a:lnTo>
                  <a:lnTo>
                    <a:pt x="1760226" y="355600"/>
                  </a:lnTo>
                  <a:lnTo>
                    <a:pt x="1767898" y="368300"/>
                  </a:lnTo>
                  <a:lnTo>
                    <a:pt x="1775452" y="381000"/>
                  </a:lnTo>
                  <a:close/>
                </a:path>
                <a:path w="1981200" h="1981200">
                  <a:moveTo>
                    <a:pt x="1804480" y="419100"/>
                  </a:moveTo>
                  <a:lnTo>
                    <a:pt x="181032" y="419100"/>
                  </a:lnTo>
                  <a:lnTo>
                    <a:pt x="188108" y="406400"/>
                  </a:lnTo>
                  <a:lnTo>
                    <a:pt x="195305" y="393700"/>
                  </a:lnTo>
                  <a:lnTo>
                    <a:pt x="202625" y="381000"/>
                  </a:lnTo>
                  <a:lnTo>
                    <a:pt x="1782889" y="381000"/>
                  </a:lnTo>
                  <a:lnTo>
                    <a:pt x="1790208" y="393700"/>
                  </a:lnTo>
                  <a:lnTo>
                    <a:pt x="1797405" y="406400"/>
                  </a:lnTo>
                  <a:lnTo>
                    <a:pt x="1804480" y="419100"/>
                  </a:lnTo>
                  <a:close/>
                </a:path>
                <a:path w="1981200" h="1981200">
                  <a:moveTo>
                    <a:pt x="1838008" y="469900"/>
                  </a:moveTo>
                  <a:lnTo>
                    <a:pt x="147505" y="469900"/>
                  </a:lnTo>
                  <a:lnTo>
                    <a:pt x="153960" y="457200"/>
                  </a:lnTo>
                  <a:lnTo>
                    <a:pt x="160541" y="444500"/>
                  </a:lnTo>
                  <a:lnTo>
                    <a:pt x="167248" y="431800"/>
                  </a:lnTo>
                  <a:lnTo>
                    <a:pt x="174078" y="419100"/>
                  </a:lnTo>
                  <a:lnTo>
                    <a:pt x="1811433" y="419100"/>
                  </a:lnTo>
                  <a:lnTo>
                    <a:pt x="1818265" y="431800"/>
                  </a:lnTo>
                  <a:lnTo>
                    <a:pt x="1824972" y="444500"/>
                  </a:lnTo>
                  <a:lnTo>
                    <a:pt x="1831553" y="457200"/>
                  </a:lnTo>
                  <a:lnTo>
                    <a:pt x="1838008" y="469900"/>
                  </a:lnTo>
                  <a:close/>
                </a:path>
                <a:path w="1981200" h="1981200">
                  <a:moveTo>
                    <a:pt x="1879579" y="546100"/>
                  </a:moveTo>
                  <a:lnTo>
                    <a:pt x="105935" y="546100"/>
                  </a:lnTo>
                  <a:lnTo>
                    <a:pt x="111479" y="533400"/>
                  </a:lnTo>
                  <a:lnTo>
                    <a:pt x="128906" y="495300"/>
                  </a:lnTo>
                  <a:lnTo>
                    <a:pt x="141177" y="469900"/>
                  </a:lnTo>
                  <a:lnTo>
                    <a:pt x="1844337" y="469900"/>
                  </a:lnTo>
                  <a:lnTo>
                    <a:pt x="1862547" y="508000"/>
                  </a:lnTo>
                  <a:lnTo>
                    <a:pt x="1879579" y="546100"/>
                  </a:lnTo>
                  <a:close/>
                </a:path>
                <a:path w="1981200" h="1981200">
                  <a:moveTo>
                    <a:pt x="1919061" y="635000"/>
                  </a:moveTo>
                  <a:lnTo>
                    <a:pt x="66452" y="635000"/>
                  </a:lnTo>
                  <a:lnTo>
                    <a:pt x="70906" y="622300"/>
                  </a:lnTo>
                  <a:lnTo>
                    <a:pt x="85099" y="584200"/>
                  </a:lnTo>
                  <a:lnTo>
                    <a:pt x="100524" y="546100"/>
                  </a:lnTo>
                  <a:lnTo>
                    <a:pt x="1884989" y="546100"/>
                  </a:lnTo>
                  <a:lnTo>
                    <a:pt x="1900412" y="584200"/>
                  </a:lnTo>
                  <a:lnTo>
                    <a:pt x="1914606" y="622300"/>
                  </a:lnTo>
                  <a:lnTo>
                    <a:pt x="1919061" y="635000"/>
                  </a:lnTo>
                  <a:close/>
                </a:path>
                <a:path w="1981200" h="1981200">
                  <a:moveTo>
                    <a:pt x="1961464" y="774700"/>
                  </a:moveTo>
                  <a:lnTo>
                    <a:pt x="24048" y="774700"/>
                  </a:lnTo>
                  <a:lnTo>
                    <a:pt x="26791" y="762000"/>
                  </a:lnTo>
                  <a:lnTo>
                    <a:pt x="35890" y="723900"/>
                  </a:lnTo>
                  <a:lnTo>
                    <a:pt x="46285" y="685800"/>
                  </a:lnTo>
                  <a:lnTo>
                    <a:pt x="57960" y="647700"/>
                  </a:lnTo>
                  <a:lnTo>
                    <a:pt x="62136" y="635000"/>
                  </a:lnTo>
                  <a:lnTo>
                    <a:pt x="1923376" y="635000"/>
                  </a:lnTo>
                  <a:lnTo>
                    <a:pt x="1935478" y="673100"/>
                  </a:lnTo>
                  <a:lnTo>
                    <a:pt x="1946302" y="711200"/>
                  </a:lnTo>
                  <a:lnTo>
                    <a:pt x="1955833" y="749300"/>
                  </a:lnTo>
                  <a:lnTo>
                    <a:pt x="1961464" y="774700"/>
                  </a:lnTo>
                  <a:close/>
                </a:path>
                <a:path w="1981200" h="1981200">
                  <a:moveTo>
                    <a:pt x="1949624" y="1257300"/>
                  </a:moveTo>
                  <a:lnTo>
                    <a:pt x="35890" y="1257300"/>
                  </a:lnTo>
                  <a:lnTo>
                    <a:pt x="32712" y="1244600"/>
                  </a:lnTo>
                  <a:lnTo>
                    <a:pt x="24048" y="1206500"/>
                  </a:lnTo>
                  <a:lnTo>
                    <a:pt x="16698" y="1168400"/>
                  </a:lnTo>
                  <a:lnTo>
                    <a:pt x="10671" y="1130300"/>
                  </a:lnTo>
                  <a:lnTo>
                    <a:pt x="5974" y="1092200"/>
                  </a:lnTo>
                  <a:lnTo>
                    <a:pt x="2615" y="1054100"/>
                  </a:lnTo>
                  <a:lnTo>
                    <a:pt x="1792" y="1041400"/>
                  </a:lnTo>
                  <a:lnTo>
                    <a:pt x="1119" y="1041400"/>
                  </a:lnTo>
                  <a:lnTo>
                    <a:pt x="596" y="1028700"/>
                  </a:lnTo>
                  <a:lnTo>
                    <a:pt x="223" y="1016000"/>
                  </a:lnTo>
                  <a:lnTo>
                    <a:pt x="0" y="1003300"/>
                  </a:lnTo>
                  <a:lnTo>
                    <a:pt x="0" y="977900"/>
                  </a:lnTo>
                  <a:lnTo>
                    <a:pt x="1119" y="939800"/>
                  </a:lnTo>
                  <a:lnTo>
                    <a:pt x="3586" y="901700"/>
                  </a:lnTo>
                  <a:lnTo>
                    <a:pt x="7390" y="863600"/>
                  </a:lnTo>
                  <a:lnTo>
                    <a:pt x="12533" y="825500"/>
                  </a:lnTo>
                  <a:lnTo>
                    <a:pt x="19001" y="787400"/>
                  </a:lnTo>
                  <a:lnTo>
                    <a:pt x="21451" y="774700"/>
                  </a:lnTo>
                  <a:lnTo>
                    <a:pt x="1964061" y="774700"/>
                  </a:lnTo>
                  <a:lnTo>
                    <a:pt x="1970971" y="812800"/>
                  </a:lnTo>
                  <a:lnTo>
                    <a:pt x="1976557" y="850900"/>
                  </a:lnTo>
                  <a:lnTo>
                    <a:pt x="1980808" y="889000"/>
                  </a:lnTo>
                  <a:lnTo>
                    <a:pt x="1981139" y="889000"/>
                  </a:lnTo>
                  <a:lnTo>
                    <a:pt x="1981139" y="1079500"/>
                  </a:lnTo>
                  <a:lnTo>
                    <a:pt x="1980808" y="1079500"/>
                  </a:lnTo>
                  <a:lnTo>
                    <a:pt x="1979540" y="1092200"/>
                  </a:lnTo>
                  <a:lnTo>
                    <a:pt x="1974843" y="1130300"/>
                  </a:lnTo>
                  <a:lnTo>
                    <a:pt x="1968816" y="1168400"/>
                  </a:lnTo>
                  <a:lnTo>
                    <a:pt x="1961464" y="1206500"/>
                  </a:lnTo>
                  <a:lnTo>
                    <a:pt x="1952801" y="1244600"/>
                  </a:lnTo>
                  <a:lnTo>
                    <a:pt x="1949624" y="1257300"/>
                  </a:lnTo>
                  <a:close/>
                </a:path>
                <a:path w="1981200" h="1981200">
                  <a:moveTo>
                    <a:pt x="1910012" y="1371600"/>
                  </a:moveTo>
                  <a:lnTo>
                    <a:pt x="75498" y="1371600"/>
                  </a:lnTo>
                  <a:lnTo>
                    <a:pt x="70906" y="1358900"/>
                  </a:lnTo>
                  <a:lnTo>
                    <a:pt x="57960" y="1320800"/>
                  </a:lnTo>
                  <a:lnTo>
                    <a:pt x="46285" y="1282700"/>
                  </a:lnTo>
                  <a:lnTo>
                    <a:pt x="39212" y="1257300"/>
                  </a:lnTo>
                  <a:lnTo>
                    <a:pt x="1946302" y="1257300"/>
                  </a:lnTo>
                  <a:lnTo>
                    <a:pt x="1935477" y="1295400"/>
                  </a:lnTo>
                  <a:lnTo>
                    <a:pt x="1923376" y="1333500"/>
                  </a:lnTo>
                  <a:lnTo>
                    <a:pt x="1910012" y="1371600"/>
                  </a:lnTo>
                  <a:close/>
                </a:path>
                <a:path w="1981200" h="1981200">
                  <a:moveTo>
                    <a:pt x="1868357" y="1460500"/>
                  </a:moveTo>
                  <a:lnTo>
                    <a:pt x="117157" y="1460500"/>
                  </a:lnTo>
                  <a:lnTo>
                    <a:pt x="111479" y="1447800"/>
                  </a:lnTo>
                  <a:lnTo>
                    <a:pt x="95248" y="1409700"/>
                  </a:lnTo>
                  <a:lnTo>
                    <a:pt x="80230" y="1371600"/>
                  </a:lnTo>
                  <a:lnTo>
                    <a:pt x="1905281" y="1371600"/>
                  </a:lnTo>
                  <a:lnTo>
                    <a:pt x="1890265" y="1409700"/>
                  </a:lnTo>
                  <a:lnTo>
                    <a:pt x="1874035" y="1447800"/>
                  </a:lnTo>
                  <a:lnTo>
                    <a:pt x="1868357" y="1460500"/>
                  </a:lnTo>
                  <a:close/>
                </a:path>
                <a:path w="1981200" h="1981200">
                  <a:moveTo>
                    <a:pt x="1838008" y="1511300"/>
                  </a:moveTo>
                  <a:lnTo>
                    <a:pt x="147505" y="1511300"/>
                  </a:lnTo>
                  <a:lnTo>
                    <a:pt x="141177" y="1498600"/>
                  </a:lnTo>
                  <a:lnTo>
                    <a:pt x="134976" y="1485900"/>
                  </a:lnTo>
                  <a:lnTo>
                    <a:pt x="128906" y="1473200"/>
                  </a:lnTo>
                  <a:lnTo>
                    <a:pt x="122966" y="1460500"/>
                  </a:lnTo>
                  <a:lnTo>
                    <a:pt x="1862547" y="1460500"/>
                  </a:lnTo>
                  <a:lnTo>
                    <a:pt x="1856607" y="1473200"/>
                  </a:lnTo>
                  <a:lnTo>
                    <a:pt x="1850537" y="1485900"/>
                  </a:lnTo>
                  <a:lnTo>
                    <a:pt x="1844337" y="1498600"/>
                  </a:lnTo>
                  <a:lnTo>
                    <a:pt x="1838008" y="1511300"/>
                  </a:lnTo>
                  <a:close/>
                </a:path>
                <a:path w="1981200" h="1981200">
                  <a:moveTo>
                    <a:pt x="1804480" y="1562100"/>
                  </a:moveTo>
                  <a:lnTo>
                    <a:pt x="181032" y="1562100"/>
                  </a:lnTo>
                  <a:lnTo>
                    <a:pt x="174078" y="1549400"/>
                  </a:lnTo>
                  <a:lnTo>
                    <a:pt x="167248" y="1536700"/>
                  </a:lnTo>
                  <a:lnTo>
                    <a:pt x="160541" y="1524000"/>
                  </a:lnTo>
                  <a:lnTo>
                    <a:pt x="153960" y="1511300"/>
                  </a:lnTo>
                  <a:lnTo>
                    <a:pt x="1831553" y="1511300"/>
                  </a:lnTo>
                  <a:lnTo>
                    <a:pt x="1824972" y="1524000"/>
                  </a:lnTo>
                  <a:lnTo>
                    <a:pt x="1818265" y="1536700"/>
                  </a:lnTo>
                  <a:lnTo>
                    <a:pt x="1811433" y="1549400"/>
                  </a:lnTo>
                  <a:lnTo>
                    <a:pt x="1804480" y="1562100"/>
                  </a:lnTo>
                  <a:close/>
                </a:path>
                <a:path w="1981200" h="1981200">
                  <a:moveTo>
                    <a:pt x="1767898" y="1612900"/>
                  </a:moveTo>
                  <a:lnTo>
                    <a:pt x="217615" y="1612900"/>
                  </a:lnTo>
                  <a:lnTo>
                    <a:pt x="210061" y="1600200"/>
                  </a:lnTo>
                  <a:lnTo>
                    <a:pt x="202625" y="1587500"/>
                  </a:lnTo>
                  <a:lnTo>
                    <a:pt x="195305" y="1574800"/>
                  </a:lnTo>
                  <a:lnTo>
                    <a:pt x="188108" y="1562100"/>
                  </a:lnTo>
                  <a:lnTo>
                    <a:pt x="1797404" y="1562100"/>
                  </a:lnTo>
                  <a:lnTo>
                    <a:pt x="1790205" y="1574800"/>
                  </a:lnTo>
                  <a:lnTo>
                    <a:pt x="1782887" y="1587500"/>
                  </a:lnTo>
                  <a:lnTo>
                    <a:pt x="1775452" y="1600200"/>
                  </a:lnTo>
                  <a:lnTo>
                    <a:pt x="1767898" y="1612900"/>
                  </a:lnTo>
                  <a:close/>
                </a:path>
                <a:path w="1981200" h="1981200">
                  <a:moveTo>
                    <a:pt x="1744538" y="1638300"/>
                  </a:moveTo>
                  <a:lnTo>
                    <a:pt x="240976" y="1638300"/>
                  </a:lnTo>
                  <a:lnTo>
                    <a:pt x="233075" y="1625600"/>
                  </a:lnTo>
                  <a:lnTo>
                    <a:pt x="225287" y="1612900"/>
                  </a:lnTo>
                  <a:lnTo>
                    <a:pt x="1760226" y="1612900"/>
                  </a:lnTo>
                  <a:lnTo>
                    <a:pt x="1752438" y="1625600"/>
                  </a:lnTo>
                  <a:lnTo>
                    <a:pt x="1744538" y="1638300"/>
                  </a:lnTo>
                  <a:close/>
                </a:path>
                <a:path w="1981200" h="1981200">
                  <a:moveTo>
                    <a:pt x="1711812" y="1676400"/>
                  </a:moveTo>
                  <a:lnTo>
                    <a:pt x="273701" y="1676400"/>
                  </a:lnTo>
                  <a:lnTo>
                    <a:pt x="265355" y="1663700"/>
                  </a:lnTo>
                  <a:lnTo>
                    <a:pt x="257117" y="1651000"/>
                  </a:lnTo>
                  <a:lnTo>
                    <a:pt x="248990" y="1638300"/>
                  </a:lnTo>
                  <a:lnTo>
                    <a:pt x="1736524" y="1638300"/>
                  </a:lnTo>
                  <a:lnTo>
                    <a:pt x="1728396" y="1651000"/>
                  </a:lnTo>
                  <a:lnTo>
                    <a:pt x="1720158" y="1663700"/>
                  </a:lnTo>
                  <a:lnTo>
                    <a:pt x="1711812" y="1676400"/>
                  </a:lnTo>
                  <a:close/>
                </a:path>
                <a:path w="1981200" h="1981200">
                  <a:moveTo>
                    <a:pt x="1686126" y="1701800"/>
                  </a:moveTo>
                  <a:lnTo>
                    <a:pt x="299387" y="1701800"/>
                  </a:lnTo>
                  <a:lnTo>
                    <a:pt x="290719" y="1689100"/>
                  </a:lnTo>
                  <a:lnTo>
                    <a:pt x="282156" y="1676400"/>
                  </a:lnTo>
                  <a:lnTo>
                    <a:pt x="1703358" y="1676400"/>
                  </a:lnTo>
                  <a:lnTo>
                    <a:pt x="1694795" y="1689100"/>
                  </a:lnTo>
                  <a:lnTo>
                    <a:pt x="1686126" y="1701800"/>
                  </a:lnTo>
                  <a:close/>
                </a:path>
                <a:path w="1981200" h="1981200">
                  <a:moveTo>
                    <a:pt x="1659502" y="1727200"/>
                  </a:moveTo>
                  <a:lnTo>
                    <a:pt x="326011" y="1727200"/>
                  </a:lnTo>
                  <a:lnTo>
                    <a:pt x="317033" y="1714500"/>
                  </a:lnTo>
                  <a:lnTo>
                    <a:pt x="308159" y="1701800"/>
                  </a:lnTo>
                  <a:lnTo>
                    <a:pt x="1677355" y="1701800"/>
                  </a:lnTo>
                  <a:lnTo>
                    <a:pt x="1668480" y="1714500"/>
                  </a:lnTo>
                  <a:lnTo>
                    <a:pt x="1659502" y="1727200"/>
                  </a:lnTo>
                  <a:close/>
                </a:path>
                <a:path w="1981200" h="1981200">
                  <a:moveTo>
                    <a:pt x="1641246" y="1739900"/>
                  </a:moveTo>
                  <a:lnTo>
                    <a:pt x="344267" y="1739900"/>
                  </a:lnTo>
                  <a:lnTo>
                    <a:pt x="335090" y="1727200"/>
                  </a:lnTo>
                  <a:lnTo>
                    <a:pt x="1650423" y="1727200"/>
                  </a:lnTo>
                  <a:lnTo>
                    <a:pt x="1641246" y="1739900"/>
                  </a:lnTo>
                  <a:close/>
                </a:path>
                <a:path w="1981200" h="1981200">
                  <a:moveTo>
                    <a:pt x="1613135" y="1765300"/>
                  </a:moveTo>
                  <a:lnTo>
                    <a:pt x="372377" y="1765300"/>
                  </a:lnTo>
                  <a:lnTo>
                    <a:pt x="362912" y="1752600"/>
                  </a:lnTo>
                  <a:lnTo>
                    <a:pt x="353541" y="1739900"/>
                  </a:lnTo>
                  <a:lnTo>
                    <a:pt x="1631972" y="1739900"/>
                  </a:lnTo>
                  <a:lnTo>
                    <a:pt x="1622601" y="1752600"/>
                  </a:lnTo>
                  <a:lnTo>
                    <a:pt x="1613135" y="1765300"/>
                  </a:lnTo>
                  <a:close/>
                </a:path>
                <a:path w="1981200" h="1981200">
                  <a:moveTo>
                    <a:pt x="1593927" y="1778000"/>
                  </a:moveTo>
                  <a:lnTo>
                    <a:pt x="391585" y="1778000"/>
                  </a:lnTo>
                  <a:lnTo>
                    <a:pt x="381935" y="1765300"/>
                  </a:lnTo>
                  <a:lnTo>
                    <a:pt x="1603577" y="1765300"/>
                  </a:lnTo>
                  <a:lnTo>
                    <a:pt x="1593927" y="1778000"/>
                  </a:lnTo>
                  <a:close/>
                </a:path>
                <a:path w="1981200" h="1981200">
                  <a:moveTo>
                    <a:pt x="1564437" y="1803400"/>
                  </a:moveTo>
                  <a:lnTo>
                    <a:pt x="421077" y="1803400"/>
                  </a:lnTo>
                  <a:lnTo>
                    <a:pt x="411159" y="1790700"/>
                  </a:lnTo>
                  <a:lnTo>
                    <a:pt x="401328" y="1778000"/>
                  </a:lnTo>
                  <a:lnTo>
                    <a:pt x="1584185" y="1778000"/>
                  </a:lnTo>
                  <a:lnTo>
                    <a:pt x="1574354" y="1790700"/>
                  </a:lnTo>
                  <a:lnTo>
                    <a:pt x="1564437" y="1803400"/>
                  </a:lnTo>
                  <a:close/>
                </a:path>
                <a:path w="1981200" h="1981200">
                  <a:moveTo>
                    <a:pt x="1544345" y="1816100"/>
                  </a:moveTo>
                  <a:lnTo>
                    <a:pt x="441168" y="1816100"/>
                  </a:lnTo>
                  <a:lnTo>
                    <a:pt x="431080" y="1803400"/>
                  </a:lnTo>
                  <a:lnTo>
                    <a:pt x="1554434" y="1803400"/>
                  </a:lnTo>
                  <a:lnTo>
                    <a:pt x="1544345" y="1816100"/>
                  </a:lnTo>
                  <a:close/>
                </a:path>
                <a:path w="1981200" h="1981200">
                  <a:moveTo>
                    <a:pt x="1523919" y="1828800"/>
                  </a:moveTo>
                  <a:lnTo>
                    <a:pt x="461593" y="1828800"/>
                  </a:lnTo>
                  <a:lnTo>
                    <a:pt x="451341" y="1816100"/>
                  </a:lnTo>
                  <a:lnTo>
                    <a:pt x="1534172" y="1816100"/>
                  </a:lnTo>
                  <a:lnTo>
                    <a:pt x="1523919" y="1828800"/>
                  </a:lnTo>
                  <a:close/>
                </a:path>
                <a:path w="1981200" h="1981200">
                  <a:moveTo>
                    <a:pt x="1503174" y="1841500"/>
                  </a:moveTo>
                  <a:lnTo>
                    <a:pt x="482339" y="1841500"/>
                  </a:lnTo>
                  <a:lnTo>
                    <a:pt x="471926" y="1828800"/>
                  </a:lnTo>
                  <a:lnTo>
                    <a:pt x="1513586" y="1828800"/>
                  </a:lnTo>
                  <a:lnTo>
                    <a:pt x="1503174" y="1841500"/>
                  </a:lnTo>
                  <a:close/>
                </a:path>
                <a:path w="1981200" h="1981200">
                  <a:moveTo>
                    <a:pt x="1482121" y="1854200"/>
                  </a:moveTo>
                  <a:lnTo>
                    <a:pt x="503392" y="1854200"/>
                  </a:lnTo>
                  <a:lnTo>
                    <a:pt x="492829" y="1841500"/>
                  </a:lnTo>
                  <a:lnTo>
                    <a:pt x="1492684" y="1841500"/>
                  </a:lnTo>
                  <a:lnTo>
                    <a:pt x="1482121" y="1854200"/>
                  </a:lnTo>
                  <a:close/>
                </a:path>
                <a:path w="1981200" h="1981200">
                  <a:moveTo>
                    <a:pt x="1460775" y="1866900"/>
                  </a:moveTo>
                  <a:lnTo>
                    <a:pt x="524738" y="1866900"/>
                  </a:lnTo>
                  <a:lnTo>
                    <a:pt x="514028" y="1854200"/>
                  </a:lnTo>
                  <a:lnTo>
                    <a:pt x="1471485" y="1854200"/>
                  </a:lnTo>
                  <a:lnTo>
                    <a:pt x="1460775" y="1866900"/>
                  </a:lnTo>
                  <a:close/>
                </a:path>
                <a:path w="1981200" h="1981200">
                  <a:moveTo>
                    <a:pt x="1439144" y="1879600"/>
                  </a:moveTo>
                  <a:lnTo>
                    <a:pt x="546369" y="1879600"/>
                  </a:lnTo>
                  <a:lnTo>
                    <a:pt x="535520" y="1866900"/>
                  </a:lnTo>
                  <a:lnTo>
                    <a:pt x="1449993" y="1866900"/>
                  </a:lnTo>
                  <a:lnTo>
                    <a:pt x="1439144" y="1879600"/>
                  </a:lnTo>
                  <a:close/>
                </a:path>
                <a:path w="1981200" h="1981200">
                  <a:moveTo>
                    <a:pt x="1406199" y="1892300"/>
                  </a:moveTo>
                  <a:lnTo>
                    <a:pt x="579313" y="1892300"/>
                  </a:lnTo>
                  <a:lnTo>
                    <a:pt x="568268" y="1879600"/>
                  </a:lnTo>
                  <a:lnTo>
                    <a:pt x="1417246" y="1879600"/>
                  </a:lnTo>
                  <a:lnTo>
                    <a:pt x="1406199" y="1892300"/>
                  </a:lnTo>
                  <a:close/>
                </a:path>
                <a:path w="1981200" h="1981200">
                  <a:moveTo>
                    <a:pt x="1383925" y="1905000"/>
                  </a:moveTo>
                  <a:lnTo>
                    <a:pt x="601588" y="1905000"/>
                  </a:lnTo>
                  <a:lnTo>
                    <a:pt x="590420" y="1892300"/>
                  </a:lnTo>
                  <a:lnTo>
                    <a:pt x="1395092" y="1892300"/>
                  </a:lnTo>
                  <a:lnTo>
                    <a:pt x="1383925" y="1905000"/>
                  </a:lnTo>
                  <a:close/>
                </a:path>
                <a:path w="1981200" h="1981200">
                  <a:moveTo>
                    <a:pt x="1350072" y="1917700"/>
                  </a:moveTo>
                  <a:lnTo>
                    <a:pt x="635442" y="1917700"/>
                  </a:lnTo>
                  <a:lnTo>
                    <a:pt x="624101" y="1905000"/>
                  </a:lnTo>
                  <a:lnTo>
                    <a:pt x="1361412" y="1905000"/>
                  </a:lnTo>
                  <a:lnTo>
                    <a:pt x="1350072" y="1917700"/>
                  </a:lnTo>
                  <a:close/>
                </a:path>
                <a:path w="1981200" h="1981200">
                  <a:moveTo>
                    <a:pt x="1315734" y="1930400"/>
                  </a:moveTo>
                  <a:lnTo>
                    <a:pt x="669779" y="1930400"/>
                  </a:lnTo>
                  <a:lnTo>
                    <a:pt x="658283" y="1917700"/>
                  </a:lnTo>
                  <a:lnTo>
                    <a:pt x="1327230" y="1917700"/>
                  </a:lnTo>
                  <a:lnTo>
                    <a:pt x="1315734" y="1930400"/>
                  </a:lnTo>
                  <a:close/>
                </a:path>
                <a:path w="1981200" h="1981200">
                  <a:moveTo>
                    <a:pt x="1269279" y="1943100"/>
                  </a:moveTo>
                  <a:lnTo>
                    <a:pt x="716234" y="1943100"/>
                  </a:lnTo>
                  <a:lnTo>
                    <a:pt x="704552" y="1930400"/>
                  </a:lnTo>
                  <a:lnTo>
                    <a:pt x="1280961" y="1930400"/>
                  </a:lnTo>
                  <a:lnTo>
                    <a:pt x="1269279" y="1943100"/>
                  </a:lnTo>
                  <a:close/>
                </a:path>
                <a:path w="1981200" h="1981200">
                  <a:moveTo>
                    <a:pt x="1233995" y="1955800"/>
                  </a:moveTo>
                  <a:lnTo>
                    <a:pt x="751518" y="1955800"/>
                  </a:lnTo>
                  <a:lnTo>
                    <a:pt x="739717" y="1943100"/>
                  </a:lnTo>
                  <a:lnTo>
                    <a:pt x="1245796" y="1943100"/>
                  </a:lnTo>
                  <a:lnTo>
                    <a:pt x="1233995" y="1955800"/>
                  </a:lnTo>
                  <a:close/>
                </a:path>
                <a:path w="1981200" h="1981200">
                  <a:moveTo>
                    <a:pt x="1174484" y="1968500"/>
                  </a:moveTo>
                  <a:lnTo>
                    <a:pt x="811029" y="1968500"/>
                  </a:lnTo>
                  <a:lnTo>
                    <a:pt x="799064" y="1955800"/>
                  </a:lnTo>
                  <a:lnTo>
                    <a:pt x="1186449" y="1955800"/>
                  </a:lnTo>
                  <a:lnTo>
                    <a:pt x="1174484" y="1968500"/>
                  </a:lnTo>
                  <a:close/>
                </a:path>
                <a:path w="1981200" h="1981200">
                  <a:moveTo>
                    <a:pt x="1086631" y="1981200"/>
                  </a:moveTo>
                  <a:lnTo>
                    <a:pt x="898882" y="1981200"/>
                  </a:lnTo>
                  <a:lnTo>
                    <a:pt x="895442" y="1968500"/>
                  </a:lnTo>
                  <a:lnTo>
                    <a:pt x="1090071" y="1968500"/>
                  </a:lnTo>
                  <a:lnTo>
                    <a:pt x="1086631" y="1981200"/>
                  </a:lnTo>
                  <a:close/>
                </a:path>
              </a:pathLst>
            </a:custGeom>
            <a:solidFill>
              <a:srgbClr val="FFD1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52815" y="5121615"/>
              <a:ext cx="2019935" cy="2019935"/>
            </a:xfrm>
            <a:custGeom>
              <a:avLst/>
              <a:gdLst/>
              <a:ahLst/>
              <a:cxnLst/>
              <a:rect l="l" t="t" r="r" b="b"/>
              <a:pathLst>
                <a:path w="2019935" h="2019934">
                  <a:moveTo>
                    <a:pt x="1010635" y="2019923"/>
                  </a:moveTo>
                  <a:lnTo>
                    <a:pt x="1009241" y="2019923"/>
                  </a:lnTo>
                  <a:lnTo>
                    <a:pt x="962395" y="2018840"/>
                  </a:lnTo>
                  <a:lnTo>
                    <a:pt x="915417" y="2015575"/>
                  </a:lnTo>
                  <a:lnTo>
                    <a:pt x="869054" y="2010191"/>
                  </a:lnTo>
                  <a:lnTo>
                    <a:pt x="823354" y="2002739"/>
                  </a:lnTo>
                  <a:lnTo>
                    <a:pt x="778364" y="1993266"/>
                  </a:lnTo>
                  <a:lnTo>
                    <a:pt x="734135" y="1981821"/>
                  </a:lnTo>
                  <a:lnTo>
                    <a:pt x="690714" y="1968451"/>
                  </a:lnTo>
                  <a:lnTo>
                    <a:pt x="648149" y="1953207"/>
                  </a:lnTo>
                  <a:lnTo>
                    <a:pt x="606490" y="1936136"/>
                  </a:lnTo>
                  <a:lnTo>
                    <a:pt x="565785" y="1917287"/>
                  </a:lnTo>
                  <a:lnTo>
                    <a:pt x="526082" y="1896708"/>
                  </a:lnTo>
                  <a:lnTo>
                    <a:pt x="487430" y="1874447"/>
                  </a:lnTo>
                  <a:lnTo>
                    <a:pt x="449877" y="1850554"/>
                  </a:lnTo>
                  <a:lnTo>
                    <a:pt x="413471" y="1825077"/>
                  </a:lnTo>
                  <a:lnTo>
                    <a:pt x="378262" y="1798064"/>
                  </a:lnTo>
                  <a:lnTo>
                    <a:pt x="344298" y="1769564"/>
                  </a:lnTo>
                  <a:lnTo>
                    <a:pt x="311627" y="1739625"/>
                  </a:lnTo>
                  <a:lnTo>
                    <a:pt x="280298" y="1708296"/>
                  </a:lnTo>
                  <a:lnTo>
                    <a:pt x="250359" y="1675625"/>
                  </a:lnTo>
                  <a:lnTo>
                    <a:pt x="221859" y="1641660"/>
                  </a:lnTo>
                  <a:lnTo>
                    <a:pt x="194846" y="1606451"/>
                  </a:lnTo>
                  <a:lnTo>
                    <a:pt x="169368" y="1570046"/>
                  </a:lnTo>
                  <a:lnTo>
                    <a:pt x="145475" y="1532493"/>
                  </a:lnTo>
                  <a:lnTo>
                    <a:pt x="123215" y="1493841"/>
                  </a:lnTo>
                  <a:lnTo>
                    <a:pt x="102636" y="1454138"/>
                  </a:lnTo>
                  <a:lnTo>
                    <a:pt x="83787" y="1413432"/>
                  </a:lnTo>
                  <a:lnTo>
                    <a:pt x="66716" y="1371773"/>
                  </a:lnTo>
                  <a:lnTo>
                    <a:pt x="51471" y="1329209"/>
                  </a:lnTo>
                  <a:lnTo>
                    <a:pt x="38102" y="1285788"/>
                  </a:lnTo>
                  <a:lnTo>
                    <a:pt x="26657" y="1241558"/>
                  </a:lnTo>
                  <a:lnTo>
                    <a:pt x="17184" y="1196569"/>
                  </a:lnTo>
                  <a:lnTo>
                    <a:pt x="9731" y="1150869"/>
                  </a:lnTo>
                  <a:lnTo>
                    <a:pt x="4348" y="1104506"/>
                  </a:lnTo>
                  <a:lnTo>
                    <a:pt x="1083" y="1057528"/>
                  </a:lnTo>
                  <a:lnTo>
                    <a:pt x="0" y="1010684"/>
                  </a:lnTo>
                  <a:lnTo>
                    <a:pt x="0" y="1009286"/>
                  </a:lnTo>
                  <a:lnTo>
                    <a:pt x="1083" y="962439"/>
                  </a:lnTo>
                  <a:lnTo>
                    <a:pt x="4348" y="915459"/>
                  </a:lnTo>
                  <a:lnTo>
                    <a:pt x="9731" y="869093"/>
                  </a:lnTo>
                  <a:lnTo>
                    <a:pt x="17184" y="823391"/>
                  </a:lnTo>
                  <a:lnTo>
                    <a:pt x="26657" y="778400"/>
                  </a:lnTo>
                  <a:lnTo>
                    <a:pt x="38102" y="734168"/>
                  </a:lnTo>
                  <a:lnTo>
                    <a:pt x="51471" y="690745"/>
                  </a:lnTo>
                  <a:lnTo>
                    <a:pt x="66716" y="648179"/>
                  </a:lnTo>
                  <a:lnTo>
                    <a:pt x="83787" y="606519"/>
                  </a:lnTo>
                  <a:lnTo>
                    <a:pt x="102636" y="565812"/>
                  </a:lnTo>
                  <a:lnTo>
                    <a:pt x="123215" y="526108"/>
                  </a:lnTo>
                  <a:lnTo>
                    <a:pt x="145475" y="487454"/>
                  </a:lnTo>
                  <a:lnTo>
                    <a:pt x="169368" y="449900"/>
                  </a:lnTo>
                  <a:lnTo>
                    <a:pt x="194846" y="413494"/>
                  </a:lnTo>
                  <a:lnTo>
                    <a:pt x="221859" y="378284"/>
                  </a:lnTo>
                  <a:lnTo>
                    <a:pt x="250359" y="344319"/>
                  </a:lnTo>
                  <a:lnTo>
                    <a:pt x="280298" y="311647"/>
                  </a:lnTo>
                  <a:lnTo>
                    <a:pt x="311627" y="280317"/>
                  </a:lnTo>
                  <a:lnTo>
                    <a:pt x="344298" y="250378"/>
                  </a:lnTo>
                  <a:lnTo>
                    <a:pt x="378262" y="221877"/>
                  </a:lnTo>
                  <a:lnTo>
                    <a:pt x="413471" y="194864"/>
                  </a:lnTo>
                  <a:lnTo>
                    <a:pt x="449877" y="169386"/>
                  </a:lnTo>
                  <a:lnTo>
                    <a:pt x="487430" y="145493"/>
                  </a:lnTo>
                  <a:lnTo>
                    <a:pt x="526082" y="123232"/>
                  </a:lnTo>
                  <a:lnTo>
                    <a:pt x="565785" y="102653"/>
                  </a:lnTo>
                  <a:lnTo>
                    <a:pt x="606490" y="83803"/>
                  </a:lnTo>
                  <a:lnTo>
                    <a:pt x="648149" y="66732"/>
                  </a:lnTo>
                  <a:lnTo>
                    <a:pt x="690714" y="51488"/>
                  </a:lnTo>
                  <a:lnTo>
                    <a:pt x="734135" y="38118"/>
                  </a:lnTo>
                  <a:lnTo>
                    <a:pt x="778364" y="26673"/>
                  </a:lnTo>
                  <a:lnTo>
                    <a:pt x="823354" y="17200"/>
                  </a:lnTo>
                  <a:lnTo>
                    <a:pt x="869054" y="9747"/>
                  </a:lnTo>
                  <a:lnTo>
                    <a:pt x="915417" y="4364"/>
                  </a:lnTo>
                  <a:lnTo>
                    <a:pt x="962395" y="1099"/>
                  </a:lnTo>
                  <a:lnTo>
                    <a:pt x="1009933" y="0"/>
                  </a:lnTo>
                  <a:lnTo>
                    <a:pt x="1057482" y="1099"/>
                  </a:lnTo>
                  <a:lnTo>
                    <a:pt x="1104459" y="4364"/>
                  </a:lnTo>
                  <a:lnTo>
                    <a:pt x="1150823" y="9747"/>
                  </a:lnTo>
                  <a:lnTo>
                    <a:pt x="1196524" y="17200"/>
                  </a:lnTo>
                  <a:lnTo>
                    <a:pt x="1241514" y="26673"/>
                  </a:lnTo>
                  <a:lnTo>
                    <a:pt x="1285744" y="38118"/>
                  </a:lnTo>
                  <a:lnTo>
                    <a:pt x="1329166" y="51488"/>
                  </a:lnTo>
                  <a:lnTo>
                    <a:pt x="1371731" y="66732"/>
                  </a:lnTo>
                  <a:lnTo>
                    <a:pt x="1413391" y="83803"/>
                  </a:lnTo>
                  <a:lnTo>
                    <a:pt x="1454097" y="102653"/>
                  </a:lnTo>
                  <a:lnTo>
                    <a:pt x="1493801" y="123232"/>
                  </a:lnTo>
                  <a:lnTo>
                    <a:pt x="1532455" y="145493"/>
                  </a:lnTo>
                  <a:lnTo>
                    <a:pt x="1570009" y="169386"/>
                  </a:lnTo>
                  <a:lnTo>
                    <a:pt x="1606416" y="194864"/>
                  </a:lnTo>
                  <a:lnTo>
                    <a:pt x="1641626" y="221877"/>
                  </a:lnTo>
                  <a:lnTo>
                    <a:pt x="1675591" y="250378"/>
                  </a:lnTo>
                  <a:lnTo>
                    <a:pt x="1708264" y="280317"/>
                  </a:lnTo>
                  <a:lnTo>
                    <a:pt x="1739594" y="311647"/>
                  </a:lnTo>
                  <a:lnTo>
                    <a:pt x="1769535" y="344319"/>
                  </a:lnTo>
                  <a:lnTo>
                    <a:pt x="1798036" y="378284"/>
                  </a:lnTo>
                  <a:lnTo>
                    <a:pt x="1825050" y="413494"/>
                  </a:lnTo>
                  <a:lnTo>
                    <a:pt x="1850529" y="449900"/>
                  </a:lnTo>
                  <a:lnTo>
                    <a:pt x="1874423" y="487454"/>
                  </a:lnTo>
                  <a:lnTo>
                    <a:pt x="1896684" y="526108"/>
                  </a:lnTo>
                  <a:lnTo>
                    <a:pt x="1917265" y="565812"/>
                  </a:lnTo>
                  <a:lnTo>
                    <a:pt x="1936115" y="606519"/>
                  </a:lnTo>
                  <a:lnTo>
                    <a:pt x="1953187" y="648179"/>
                  </a:lnTo>
                  <a:lnTo>
                    <a:pt x="1968432" y="690745"/>
                  </a:lnTo>
                  <a:lnTo>
                    <a:pt x="1981802" y="734168"/>
                  </a:lnTo>
                  <a:lnTo>
                    <a:pt x="1993248" y="778400"/>
                  </a:lnTo>
                  <a:lnTo>
                    <a:pt x="2002722" y="823391"/>
                  </a:lnTo>
                  <a:lnTo>
                    <a:pt x="2010175" y="869093"/>
                  </a:lnTo>
                  <a:lnTo>
                    <a:pt x="2015558" y="915459"/>
                  </a:lnTo>
                  <a:lnTo>
                    <a:pt x="2018824" y="962439"/>
                  </a:lnTo>
                  <a:lnTo>
                    <a:pt x="2019907" y="1009286"/>
                  </a:lnTo>
                  <a:lnTo>
                    <a:pt x="2019907" y="1010684"/>
                  </a:lnTo>
                  <a:lnTo>
                    <a:pt x="2018824" y="1057528"/>
                  </a:lnTo>
                  <a:lnTo>
                    <a:pt x="2015558" y="1104506"/>
                  </a:lnTo>
                  <a:lnTo>
                    <a:pt x="2010175" y="1150869"/>
                  </a:lnTo>
                  <a:lnTo>
                    <a:pt x="2002722" y="1196569"/>
                  </a:lnTo>
                  <a:lnTo>
                    <a:pt x="1993248" y="1241558"/>
                  </a:lnTo>
                  <a:lnTo>
                    <a:pt x="1981802" y="1285788"/>
                  </a:lnTo>
                  <a:lnTo>
                    <a:pt x="1968432" y="1329209"/>
                  </a:lnTo>
                  <a:lnTo>
                    <a:pt x="1953187" y="1371773"/>
                  </a:lnTo>
                  <a:lnTo>
                    <a:pt x="1936115" y="1413432"/>
                  </a:lnTo>
                  <a:lnTo>
                    <a:pt x="1917265" y="1454138"/>
                  </a:lnTo>
                  <a:lnTo>
                    <a:pt x="1896684" y="1493841"/>
                  </a:lnTo>
                  <a:lnTo>
                    <a:pt x="1874423" y="1532493"/>
                  </a:lnTo>
                  <a:lnTo>
                    <a:pt x="1850529" y="1570046"/>
                  </a:lnTo>
                  <a:lnTo>
                    <a:pt x="1825050" y="1606451"/>
                  </a:lnTo>
                  <a:lnTo>
                    <a:pt x="1798036" y="1641660"/>
                  </a:lnTo>
                  <a:lnTo>
                    <a:pt x="1769535" y="1675625"/>
                  </a:lnTo>
                  <a:lnTo>
                    <a:pt x="1739594" y="1708296"/>
                  </a:lnTo>
                  <a:lnTo>
                    <a:pt x="1708264" y="1739625"/>
                  </a:lnTo>
                  <a:lnTo>
                    <a:pt x="1675591" y="1769564"/>
                  </a:lnTo>
                  <a:lnTo>
                    <a:pt x="1641626" y="1798064"/>
                  </a:lnTo>
                  <a:lnTo>
                    <a:pt x="1606416" y="1825077"/>
                  </a:lnTo>
                  <a:lnTo>
                    <a:pt x="1570009" y="1850554"/>
                  </a:lnTo>
                  <a:lnTo>
                    <a:pt x="1532455" y="1874447"/>
                  </a:lnTo>
                  <a:lnTo>
                    <a:pt x="1493801" y="1896708"/>
                  </a:lnTo>
                  <a:lnTo>
                    <a:pt x="1454097" y="1917287"/>
                  </a:lnTo>
                  <a:lnTo>
                    <a:pt x="1413391" y="1936136"/>
                  </a:lnTo>
                  <a:lnTo>
                    <a:pt x="1371731" y="1953207"/>
                  </a:lnTo>
                  <a:lnTo>
                    <a:pt x="1329166" y="1968451"/>
                  </a:lnTo>
                  <a:lnTo>
                    <a:pt x="1285744" y="1981821"/>
                  </a:lnTo>
                  <a:lnTo>
                    <a:pt x="1241514" y="1993266"/>
                  </a:lnTo>
                  <a:lnTo>
                    <a:pt x="1196524" y="2002739"/>
                  </a:lnTo>
                  <a:lnTo>
                    <a:pt x="1150823" y="2010191"/>
                  </a:lnTo>
                  <a:lnTo>
                    <a:pt x="1104459" y="2015575"/>
                  </a:lnTo>
                  <a:lnTo>
                    <a:pt x="1057482" y="2018840"/>
                  </a:lnTo>
                  <a:lnTo>
                    <a:pt x="1010635" y="2019923"/>
                  </a:lnTo>
                  <a:close/>
                </a:path>
              </a:pathLst>
            </a:custGeom>
            <a:solidFill>
              <a:srgbClr val="1B2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93354" y="1534146"/>
              <a:ext cx="1771649" cy="2066912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01123" y="51120"/>
            <a:ext cx="2216222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280" dirty="0">
                <a:solidFill>
                  <a:srgbClr val="FFC000"/>
                </a:solidFill>
              </a:rPr>
              <a:t>Установка</a:t>
            </a:r>
            <a:endParaRPr sz="2600" b="1" dirty="0">
              <a:solidFill>
                <a:srgbClr val="FFC000"/>
              </a:solidFill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1123" y="374970"/>
            <a:ext cx="3732664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280" dirty="0">
                <a:solidFill>
                  <a:srgbClr val="FFC000"/>
                </a:solidFill>
                <a:latin typeface="Georgia"/>
                <a:cs typeface="Georgia"/>
              </a:rPr>
              <a:t>гидроабразивной</a:t>
            </a:r>
            <a:endParaRPr sz="2600" b="1" dirty="0">
              <a:solidFill>
                <a:srgbClr val="FFC000"/>
              </a:solidFill>
              <a:latin typeface="Georgia"/>
              <a:cs typeface="Georg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1122" y="698820"/>
            <a:ext cx="1803877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320" dirty="0">
                <a:solidFill>
                  <a:srgbClr val="FFC000"/>
                </a:solidFill>
                <a:latin typeface="Georgia"/>
                <a:cs typeface="Georgia"/>
              </a:rPr>
              <a:t>резки</a:t>
            </a:r>
            <a:endParaRPr sz="2600" b="1" dirty="0">
              <a:solidFill>
                <a:srgbClr val="FFC000"/>
              </a:solidFill>
              <a:latin typeface="Georgia"/>
              <a:cs typeface="Georg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30125" y="1397595"/>
            <a:ext cx="18872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80" dirty="0">
                <a:solidFill>
                  <a:srgbClr val="1B2042"/>
                </a:solidFill>
                <a:latin typeface="Arial"/>
                <a:cs typeface="Arial"/>
              </a:rPr>
              <a:t>Макет</a:t>
            </a:r>
            <a:r>
              <a:rPr sz="2000" spc="-5" dirty="0">
                <a:solidFill>
                  <a:srgbClr val="1B2042"/>
                </a:solidFill>
                <a:latin typeface="Arial"/>
                <a:cs typeface="Arial"/>
              </a:rPr>
              <a:t> </a:t>
            </a:r>
            <a:r>
              <a:rPr sz="2000" spc="70" dirty="0">
                <a:solidFill>
                  <a:srgbClr val="1B2042"/>
                </a:solidFill>
                <a:latin typeface="Arial"/>
                <a:cs typeface="Arial"/>
              </a:rPr>
              <a:t>проекта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391118" y="3996288"/>
            <a:ext cx="1532255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265" dirty="0">
                <a:solidFill>
                  <a:srgbClr val="1B2042"/>
                </a:solidFill>
                <a:latin typeface="Georgia"/>
                <a:cs typeface="Georgia"/>
              </a:rPr>
              <a:t>Команда</a:t>
            </a:r>
            <a:endParaRPr sz="2400">
              <a:latin typeface="Georgia"/>
              <a:cs typeface="Georgia"/>
            </a:endParaRPr>
          </a:p>
          <a:p>
            <a:pPr marL="128905">
              <a:lnSpc>
                <a:spcPct val="100000"/>
              </a:lnSpc>
              <a:spcBef>
                <a:spcPts val="1920"/>
              </a:spcBef>
            </a:pPr>
            <a:r>
              <a:rPr sz="2400" spc="204" dirty="0">
                <a:solidFill>
                  <a:srgbClr val="1B2042"/>
                </a:solidFill>
                <a:latin typeface="Georgia"/>
                <a:cs typeface="Georgia"/>
              </a:rPr>
              <a:t>"Metro"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710812" y="273371"/>
            <a:ext cx="3278504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spc="140" dirty="0">
                <a:solidFill>
                  <a:srgbClr val="1B2042"/>
                </a:solidFill>
                <a:latin typeface="Georgia"/>
                <a:cs typeface="Georgia"/>
              </a:rPr>
              <a:t>Цель</a:t>
            </a:r>
            <a:r>
              <a:rPr sz="2000" spc="235" dirty="0">
                <a:solidFill>
                  <a:srgbClr val="1B2042"/>
                </a:solidFill>
                <a:latin typeface="Georgia"/>
                <a:cs typeface="Georgia"/>
              </a:rPr>
              <a:t> </a:t>
            </a:r>
            <a:r>
              <a:rPr sz="2000" spc="229" dirty="0">
                <a:solidFill>
                  <a:srgbClr val="1B2042"/>
                </a:solidFill>
                <a:latin typeface="Georgia"/>
                <a:cs typeface="Georgia"/>
              </a:rPr>
              <a:t>проекта</a:t>
            </a:r>
            <a:endParaRPr sz="2000" dirty="0">
              <a:latin typeface="Georgia"/>
              <a:cs typeface="Georgia"/>
            </a:endParaRPr>
          </a:p>
          <a:p>
            <a:pPr marL="12700" marR="5080" algn="ctr">
              <a:lnSpc>
                <a:spcPts val="1730"/>
              </a:lnSpc>
              <a:spcBef>
                <a:spcPts val="229"/>
              </a:spcBef>
            </a:pPr>
            <a:r>
              <a:rPr sz="1600" dirty="0">
                <a:solidFill>
                  <a:srgbClr val="1B2042"/>
                </a:solidFill>
                <a:latin typeface="Arial"/>
                <a:cs typeface="Arial"/>
              </a:rPr>
              <a:t>Разработать</a:t>
            </a:r>
            <a:r>
              <a:rPr sz="1600" spc="25" dirty="0">
                <a:solidFill>
                  <a:srgbClr val="1B2042"/>
                </a:solidFill>
                <a:latin typeface="Arial"/>
                <a:cs typeface="Arial"/>
              </a:rPr>
              <a:t> </a:t>
            </a:r>
            <a:r>
              <a:rPr sz="1600" spc="90" dirty="0">
                <a:solidFill>
                  <a:srgbClr val="1B2042"/>
                </a:solidFill>
                <a:latin typeface="Arial"/>
                <a:cs typeface="Arial"/>
              </a:rPr>
              <a:t>концепцию</a:t>
            </a:r>
            <a:r>
              <a:rPr sz="1600" spc="30" dirty="0">
                <a:solidFill>
                  <a:srgbClr val="1B2042"/>
                </a:solidFill>
                <a:latin typeface="Arial"/>
                <a:cs typeface="Arial"/>
              </a:rPr>
              <a:t> </a:t>
            </a:r>
            <a:r>
              <a:rPr sz="1600" spc="45" dirty="0">
                <a:solidFill>
                  <a:srgbClr val="1B2042"/>
                </a:solidFill>
                <a:latin typeface="Arial"/>
                <a:cs typeface="Arial"/>
              </a:rPr>
              <a:t>модели </a:t>
            </a:r>
            <a:r>
              <a:rPr sz="1600" spc="40" dirty="0">
                <a:solidFill>
                  <a:srgbClr val="1B2042"/>
                </a:solidFill>
                <a:latin typeface="Arial"/>
                <a:cs typeface="Arial"/>
              </a:rPr>
              <a:t>автоматизированного </a:t>
            </a:r>
            <a:r>
              <a:rPr sz="1600" spc="10" dirty="0">
                <a:solidFill>
                  <a:srgbClr val="1B2042"/>
                </a:solidFill>
                <a:latin typeface="Arial"/>
                <a:cs typeface="Arial"/>
              </a:rPr>
              <a:t>производства</a:t>
            </a:r>
            <a:r>
              <a:rPr sz="1600" spc="300" dirty="0">
                <a:solidFill>
                  <a:srgbClr val="1B2042"/>
                </a:solidFill>
                <a:latin typeface="Arial"/>
                <a:cs typeface="Arial"/>
              </a:rPr>
              <a:t> </a:t>
            </a:r>
            <a:r>
              <a:rPr sz="1600" spc="35" dirty="0">
                <a:solidFill>
                  <a:srgbClr val="1B2042"/>
                </a:solidFill>
                <a:latin typeface="Arial"/>
                <a:cs typeface="Arial"/>
              </a:rPr>
              <a:t>оборудования </a:t>
            </a:r>
            <a:r>
              <a:rPr sz="1600" spc="60" dirty="0">
                <a:solidFill>
                  <a:srgbClr val="1B2042"/>
                </a:solidFill>
                <a:latin typeface="Arial"/>
                <a:cs typeface="Arial"/>
              </a:rPr>
              <a:t>гидроабразивной</a:t>
            </a:r>
            <a:r>
              <a:rPr sz="1600" spc="-25" dirty="0">
                <a:solidFill>
                  <a:srgbClr val="1B2042"/>
                </a:solidFill>
                <a:latin typeface="Arial"/>
                <a:cs typeface="Arial"/>
              </a:rPr>
              <a:t> </a:t>
            </a:r>
            <a:r>
              <a:rPr sz="1600" spc="50" dirty="0">
                <a:solidFill>
                  <a:srgbClr val="1B2042"/>
                </a:solidFill>
                <a:latin typeface="Arial"/>
                <a:cs typeface="Arial"/>
              </a:rPr>
              <a:t>резки.</a:t>
            </a:r>
            <a:r>
              <a:rPr sz="1600" spc="-20" dirty="0">
                <a:solidFill>
                  <a:srgbClr val="1B204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B2042"/>
                </a:solidFill>
                <a:latin typeface="Arial"/>
                <a:cs typeface="Arial"/>
              </a:rPr>
              <a:t>В</a:t>
            </a:r>
            <a:r>
              <a:rPr sz="1600" spc="-25" dirty="0">
                <a:solidFill>
                  <a:srgbClr val="1B2042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1B2042"/>
                </a:solidFill>
                <a:latin typeface="Arial"/>
                <a:cs typeface="Arial"/>
              </a:rPr>
              <a:t>ходе </a:t>
            </a:r>
            <a:r>
              <a:rPr sz="1600" spc="55" dirty="0">
                <a:solidFill>
                  <a:srgbClr val="1B2042"/>
                </a:solidFill>
                <a:latin typeface="Arial"/>
                <a:cs typeface="Arial"/>
              </a:rPr>
              <a:t>работы</a:t>
            </a:r>
            <a:r>
              <a:rPr sz="1600" spc="-5" dirty="0">
                <a:solidFill>
                  <a:srgbClr val="1B2042"/>
                </a:solidFill>
                <a:latin typeface="Arial"/>
                <a:cs typeface="Arial"/>
              </a:rPr>
              <a:t> </a:t>
            </a:r>
            <a:r>
              <a:rPr sz="1600" spc="130" dirty="0">
                <a:solidFill>
                  <a:srgbClr val="1B2042"/>
                </a:solidFill>
                <a:latin typeface="Arial"/>
                <a:cs typeface="Arial"/>
              </a:rPr>
              <a:t>мы</a:t>
            </a:r>
            <a:r>
              <a:rPr sz="1600" spc="-5" dirty="0">
                <a:solidFill>
                  <a:srgbClr val="1B2042"/>
                </a:solidFill>
                <a:latin typeface="Arial"/>
                <a:cs typeface="Arial"/>
              </a:rPr>
              <a:t> </a:t>
            </a:r>
            <a:r>
              <a:rPr sz="1600" spc="50" dirty="0">
                <a:solidFill>
                  <a:srgbClr val="1B2042"/>
                </a:solidFill>
                <a:latin typeface="Arial"/>
                <a:cs typeface="Arial"/>
              </a:rPr>
              <a:t>поставили </a:t>
            </a:r>
            <a:r>
              <a:rPr sz="1600" dirty="0">
                <a:solidFill>
                  <a:srgbClr val="1B2042"/>
                </a:solidFill>
                <a:latin typeface="Arial"/>
                <a:cs typeface="Arial"/>
              </a:rPr>
              <a:t>следующие</a:t>
            </a:r>
            <a:r>
              <a:rPr sz="1600" spc="295" dirty="0">
                <a:solidFill>
                  <a:srgbClr val="1B2042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1B2042"/>
                </a:solidFill>
                <a:latin typeface="Arial"/>
                <a:cs typeface="Arial"/>
              </a:rPr>
              <a:t>задачи: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746100" y="1034697"/>
            <a:ext cx="2822575" cy="51689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 indent="215900">
              <a:lnSpc>
                <a:spcPts val="1280"/>
              </a:lnSpc>
              <a:spcBef>
                <a:spcPts val="175"/>
              </a:spcBef>
            </a:pPr>
            <a:r>
              <a:rPr sz="1100" dirty="0">
                <a:solidFill>
                  <a:srgbClr val="1B2042"/>
                </a:solidFill>
                <a:latin typeface="Arial"/>
                <a:cs typeface="Arial"/>
              </a:rPr>
              <a:t>МБОУ</a:t>
            </a:r>
            <a:r>
              <a:rPr sz="1100" spc="5" dirty="0">
                <a:solidFill>
                  <a:srgbClr val="1B2042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1B2042"/>
                </a:solidFill>
                <a:latin typeface="Arial"/>
                <a:cs typeface="Arial"/>
              </a:rPr>
              <a:t>«СОШ</a:t>
            </a:r>
            <a:r>
              <a:rPr sz="1100" spc="10" dirty="0">
                <a:solidFill>
                  <a:srgbClr val="1B2042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B2042"/>
                </a:solidFill>
                <a:latin typeface="Arial"/>
                <a:cs typeface="Arial"/>
              </a:rPr>
              <a:t>№</a:t>
            </a:r>
            <a:r>
              <a:rPr sz="1100" spc="5" dirty="0">
                <a:solidFill>
                  <a:srgbClr val="1B2042"/>
                </a:solidFill>
                <a:latin typeface="Arial"/>
                <a:cs typeface="Arial"/>
              </a:rPr>
              <a:t> </a:t>
            </a:r>
            <a:r>
              <a:rPr sz="1100" spc="-125" dirty="0">
                <a:solidFill>
                  <a:srgbClr val="1B2042"/>
                </a:solidFill>
                <a:latin typeface="Arial"/>
                <a:cs typeface="Arial"/>
              </a:rPr>
              <a:t>116</a:t>
            </a:r>
            <a:r>
              <a:rPr sz="1100" spc="10" dirty="0">
                <a:solidFill>
                  <a:srgbClr val="1B2042"/>
                </a:solidFill>
                <a:latin typeface="Arial"/>
                <a:cs typeface="Arial"/>
              </a:rPr>
              <a:t> </a:t>
            </a:r>
            <a:r>
              <a:rPr sz="1100" spc="55" dirty="0">
                <a:solidFill>
                  <a:srgbClr val="1B2042"/>
                </a:solidFill>
                <a:latin typeface="Arial"/>
                <a:cs typeface="Arial"/>
              </a:rPr>
              <a:t>г.</a:t>
            </a:r>
            <a:r>
              <a:rPr sz="1100" spc="10" dirty="0">
                <a:solidFill>
                  <a:srgbClr val="1B2042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1B2042"/>
                </a:solidFill>
                <a:latin typeface="Arial"/>
                <a:cs typeface="Arial"/>
              </a:rPr>
              <a:t>Челябинска»</a:t>
            </a:r>
            <a:r>
              <a:rPr sz="1100" spc="500" dirty="0">
                <a:solidFill>
                  <a:srgbClr val="1B2042"/>
                </a:solidFill>
                <a:latin typeface="Arial"/>
                <a:cs typeface="Arial"/>
              </a:rPr>
              <a:t>  </a:t>
            </a:r>
            <a:r>
              <a:rPr sz="1100" dirty="0">
                <a:solidFill>
                  <a:srgbClr val="1B2042"/>
                </a:solidFill>
                <a:latin typeface="Arial"/>
                <a:cs typeface="Arial"/>
              </a:rPr>
              <a:t>СП</a:t>
            </a:r>
            <a:r>
              <a:rPr sz="1100" spc="145" dirty="0">
                <a:solidFill>
                  <a:srgbClr val="1B2042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B2042"/>
                </a:solidFill>
                <a:latin typeface="Arial"/>
                <a:cs typeface="Arial"/>
              </a:rPr>
              <a:t>Центр</a:t>
            </a:r>
            <a:r>
              <a:rPr sz="1100" spc="150" dirty="0">
                <a:solidFill>
                  <a:srgbClr val="1B2042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B2042"/>
                </a:solidFill>
                <a:latin typeface="Arial"/>
                <a:cs typeface="Arial"/>
              </a:rPr>
              <a:t>цифрового</a:t>
            </a:r>
            <a:r>
              <a:rPr sz="1100" spc="145" dirty="0">
                <a:solidFill>
                  <a:srgbClr val="1B2042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B2042"/>
                </a:solidFill>
                <a:latin typeface="Arial"/>
                <a:cs typeface="Arial"/>
              </a:rPr>
              <a:t>образования</a:t>
            </a:r>
            <a:r>
              <a:rPr sz="1100" spc="150" dirty="0">
                <a:solidFill>
                  <a:srgbClr val="1B2042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1B2042"/>
                </a:solidFill>
                <a:latin typeface="Arial"/>
                <a:cs typeface="Arial"/>
              </a:rPr>
              <a:t>детей</a:t>
            </a:r>
            <a:endParaRPr sz="1100">
              <a:latin typeface="Arial"/>
              <a:cs typeface="Arial"/>
            </a:endParaRPr>
          </a:p>
          <a:p>
            <a:pPr marL="1151255">
              <a:lnSpc>
                <a:spcPts val="1235"/>
              </a:lnSpc>
            </a:pPr>
            <a:r>
              <a:rPr sz="1100" dirty="0">
                <a:solidFill>
                  <a:srgbClr val="1B2042"/>
                </a:solidFill>
                <a:latin typeface="Arial"/>
                <a:cs typeface="Arial"/>
              </a:rPr>
              <a:t>«IT-</a:t>
            </a:r>
            <a:r>
              <a:rPr sz="1100" spc="-20" dirty="0">
                <a:solidFill>
                  <a:srgbClr val="1B2042"/>
                </a:solidFill>
                <a:latin typeface="Arial"/>
                <a:cs typeface="Arial"/>
              </a:rPr>
              <a:t>куб»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52763" y="4904725"/>
            <a:ext cx="3770629" cy="2291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246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5A600"/>
                </a:solidFill>
                <a:latin typeface="Georgia"/>
                <a:cs typeface="Georgia"/>
              </a:rPr>
              <a:t>НАША</a:t>
            </a:r>
            <a:r>
              <a:rPr sz="1600" spc="345" dirty="0">
                <a:solidFill>
                  <a:srgbClr val="F5A600"/>
                </a:solidFill>
                <a:latin typeface="Georgia"/>
                <a:cs typeface="Georgia"/>
              </a:rPr>
              <a:t> </a:t>
            </a:r>
            <a:r>
              <a:rPr sz="1600" spc="-10" dirty="0">
                <a:solidFill>
                  <a:srgbClr val="F5A600"/>
                </a:solidFill>
                <a:latin typeface="Georgia"/>
                <a:cs typeface="Georgia"/>
              </a:rPr>
              <a:t>КОМАНДА</a:t>
            </a:r>
            <a:endParaRPr sz="16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25"/>
              </a:spcBef>
            </a:pPr>
            <a:endParaRPr sz="1600">
              <a:latin typeface="Georgia"/>
              <a:cs typeface="Georgia"/>
            </a:endParaRPr>
          </a:p>
          <a:p>
            <a:pPr marL="1751330">
              <a:lnSpc>
                <a:spcPts val="2065"/>
              </a:lnSpc>
            </a:pPr>
            <a:r>
              <a:rPr sz="1800" spc="150" dirty="0">
                <a:solidFill>
                  <a:srgbClr val="1B2042"/>
                </a:solidFill>
                <a:latin typeface="Georgia"/>
                <a:cs typeface="Georgia"/>
              </a:rPr>
              <a:t>Тренер</a:t>
            </a:r>
            <a:endParaRPr sz="1800">
              <a:latin typeface="Georgia"/>
              <a:cs typeface="Georgia"/>
            </a:endParaRPr>
          </a:p>
          <a:p>
            <a:pPr marL="1325245" marR="1115695" indent="102870" algn="r">
              <a:lnSpc>
                <a:spcPts val="1500"/>
              </a:lnSpc>
              <a:spcBef>
                <a:spcPts val="110"/>
              </a:spcBef>
            </a:pPr>
            <a:r>
              <a:rPr sz="1400" dirty="0">
                <a:solidFill>
                  <a:srgbClr val="1B2042"/>
                </a:solidFill>
                <a:latin typeface="Arial"/>
                <a:cs typeface="Arial"/>
              </a:rPr>
              <a:t>Зеленая</a:t>
            </a:r>
            <a:r>
              <a:rPr sz="1400" spc="35" dirty="0">
                <a:solidFill>
                  <a:srgbClr val="1B2042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1B2042"/>
                </a:solidFill>
                <a:latin typeface="Arial"/>
                <a:cs typeface="Arial"/>
              </a:rPr>
              <a:t>Анна </a:t>
            </a:r>
            <a:r>
              <a:rPr sz="1400" spc="35" dirty="0">
                <a:solidFill>
                  <a:srgbClr val="1B2042"/>
                </a:solidFill>
                <a:latin typeface="Arial"/>
                <a:cs typeface="Arial"/>
              </a:rPr>
              <a:t>Владимировна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45"/>
              </a:spcBef>
            </a:pP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195" dirty="0">
                <a:solidFill>
                  <a:srgbClr val="1B2042"/>
                </a:solidFill>
                <a:latin typeface="Georgia"/>
                <a:cs typeface="Georgia"/>
              </a:rPr>
              <a:t>Участники</a:t>
            </a:r>
            <a:r>
              <a:rPr sz="1800" spc="235" dirty="0">
                <a:solidFill>
                  <a:srgbClr val="1B2042"/>
                </a:solidFill>
                <a:latin typeface="Georgia"/>
                <a:cs typeface="Georgia"/>
              </a:rPr>
              <a:t> </a:t>
            </a:r>
            <a:r>
              <a:rPr sz="1800" spc="240" dirty="0">
                <a:solidFill>
                  <a:srgbClr val="1B2042"/>
                </a:solidFill>
                <a:latin typeface="Georgia"/>
                <a:cs typeface="Georgia"/>
              </a:rPr>
              <a:t>команды</a:t>
            </a:r>
            <a:endParaRPr sz="1800">
              <a:latin typeface="Georgia"/>
              <a:cs typeface="Georgia"/>
            </a:endParaRPr>
          </a:p>
          <a:p>
            <a:pPr marL="1177290" marR="1115695" indent="439420" algn="r">
              <a:lnSpc>
                <a:spcPts val="1500"/>
              </a:lnSpc>
              <a:spcBef>
                <a:spcPts val="505"/>
              </a:spcBef>
            </a:pPr>
            <a:r>
              <a:rPr sz="1400" dirty="0">
                <a:solidFill>
                  <a:srgbClr val="1B2042"/>
                </a:solidFill>
                <a:latin typeface="Arial"/>
                <a:cs typeface="Arial"/>
              </a:rPr>
              <a:t>Сахно</a:t>
            </a:r>
            <a:r>
              <a:rPr sz="1400" spc="110" dirty="0">
                <a:solidFill>
                  <a:srgbClr val="1B2042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B2042"/>
                </a:solidFill>
                <a:latin typeface="Arial"/>
                <a:cs typeface="Arial"/>
              </a:rPr>
              <a:t>Илья </a:t>
            </a:r>
            <a:r>
              <a:rPr sz="1400" dirty="0">
                <a:solidFill>
                  <a:srgbClr val="1B2042"/>
                </a:solidFill>
                <a:latin typeface="Arial"/>
                <a:cs typeface="Arial"/>
              </a:rPr>
              <a:t>Синяев</a:t>
            </a:r>
            <a:r>
              <a:rPr sz="1400" spc="60" dirty="0">
                <a:solidFill>
                  <a:srgbClr val="1B2042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B2042"/>
                </a:solidFill>
                <a:latin typeface="Arial"/>
                <a:cs typeface="Arial"/>
              </a:rPr>
              <a:t>Тимофей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23" name="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486911" y="5458967"/>
            <a:ext cx="1755648" cy="1100327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3902871" y="247298"/>
            <a:ext cx="2508885" cy="57785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330835" marR="5080" indent="-318770">
              <a:lnSpc>
                <a:spcPts val="1950"/>
              </a:lnSpc>
              <a:spcBef>
                <a:spcPts val="540"/>
              </a:spcBef>
            </a:pPr>
            <a:r>
              <a:rPr sz="2000" spc="204" dirty="0">
                <a:solidFill>
                  <a:srgbClr val="1B2042"/>
                </a:solidFill>
                <a:latin typeface="Georgia"/>
                <a:cs typeface="Georgia"/>
              </a:rPr>
              <a:t>Образовательная </a:t>
            </a:r>
            <a:r>
              <a:rPr sz="2000" spc="210" dirty="0">
                <a:solidFill>
                  <a:srgbClr val="1B2042"/>
                </a:solidFill>
                <a:latin typeface="Georgia"/>
                <a:cs typeface="Georgia"/>
              </a:rPr>
              <a:t>организация</a:t>
            </a:r>
            <a:endParaRPr sz="20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49517" y="5262219"/>
            <a:ext cx="2009775" cy="47625"/>
          </a:xfrm>
          <a:custGeom>
            <a:avLst/>
            <a:gdLst/>
            <a:ahLst/>
            <a:cxnLst/>
            <a:rect l="l" t="t" r="r" b="b"/>
            <a:pathLst>
              <a:path w="2009775" h="47625">
                <a:moveTo>
                  <a:pt x="1004681" y="47609"/>
                </a:moveTo>
                <a:lnTo>
                  <a:pt x="411334" y="43013"/>
                </a:lnTo>
                <a:lnTo>
                  <a:pt x="193848" y="37859"/>
                </a:lnTo>
                <a:lnTo>
                  <a:pt x="112142" y="34739"/>
                </a:lnTo>
                <a:lnTo>
                  <a:pt x="51220" y="31325"/>
                </a:lnTo>
                <a:lnTo>
                  <a:pt x="13149" y="27663"/>
                </a:lnTo>
                <a:lnTo>
                  <a:pt x="0" y="23804"/>
                </a:lnTo>
                <a:lnTo>
                  <a:pt x="3330" y="21849"/>
                </a:lnTo>
                <a:lnTo>
                  <a:pt x="51220" y="16272"/>
                </a:lnTo>
                <a:lnTo>
                  <a:pt x="150527" y="11256"/>
                </a:lnTo>
                <a:lnTo>
                  <a:pt x="475463" y="3561"/>
                </a:lnTo>
                <a:lnTo>
                  <a:pt x="1004664" y="0"/>
                </a:lnTo>
                <a:lnTo>
                  <a:pt x="1533899" y="3561"/>
                </a:lnTo>
                <a:lnTo>
                  <a:pt x="1858835" y="11256"/>
                </a:lnTo>
                <a:lnTo>
                  <a:pt x="1930408" y="14530"/>
                </a:lnTo>
                <a:lnTo>
                  <a:pt x="1980163" y="18077"/>
                </a:lnTo>
                <a:lnTo>
                  <a:pt x="2009363" y="23804"/>
                </a:lnTo>
                <a:lnTo>
                  <a:pt x="2006032" y="25755"/>
                </a:lnTo>
                <a:lnTo>
                  <a:pt x="1958142" y="31325"/>
                </a:lnTo>
                <a:lnTo>
                  <a:pt x="1897220" y="34739"/>
                </a:lnTo>
                <a:lnTo>
                  <a:pt x="1815514" y="37859"/>
                </a:lnTo>
                <a:lnTo>
                  <a:pt x="1598028" y="43013"/>
                </a:lnTo>
                <a:lnTo>
                  <a:pt x="1004681" y="47609"/>
                </a:lnTo>
                <a:close/>
              </a:path>
            </a:pathLst>
          </a:custGeom>
          <a:solidFill>
            <a:srgbClr val="1B204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52800" y="7524627"/>
            <a:ext cx="6705600" cy="24777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5"/>
            <a:ext cx="3619103" cy="363855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352800" y="4447763"/>
            <a:ext cx="2000250" cy="2000250"/>
            <a:chOff x="3352800" y="4447763"/>
            <a:chExt cx="2000250" cy="2000250"/>
          </a:xfrm>
        </p:grpSpPr>
        <p:sp>
          <p:nvSpPr>
            <p:cNvPr id="6" name="object 6"/>
            <p:cNvSpPr/>
            <p:nvPr/>
          </p:nvSpPr>
          <p:spPr>
            <a:xfrm>
              <a:off x="3352800" y="4447763"/>
              <a:ext cx="2000250" cy="2000250"/>
            </a:xfrm>
            <a:custGeom>
              <a:avLst/>
              <a:gdLst/>
              <a:ahLst/>
              <a:cxnLst/>
              <a:rect l="l" t="t" r="r" b="b"/>
              <a:pathLst>
                <a:path w="2000250" h="2000250">
                  <a:moveTo>
                    <a:pt x="1001298" y="2000036"/>
                  </a:moveTo>
                  <a:lnTo>
                    <a:pt x="998737" y="2000036"/>
                  </a:lnTo>
                  <a:lnTo>
                    <a:pt x="951566" y="1998913"/>
                  </a:lnTo>
                  <a:lnTo>
                    <a:pt x="903709" y="1995488"/>
                  </a:lnTo>
                  <a:lnTo>
                    <a:pt x="856500" y="1989844"/>
                  </a:lnTo>
                  <a:lnTo>
                    <a:pt x="809990" y="1982034"/>
                  </a:lnTo>
                  <a:lnTo>
                    <a:pt x="764233" y="1972108"/>
                  </a:lnTo>
                  <a:lnTo>
                    <a:pt x="719281" y="1960121"/>
                  </a:lnTo>
                  <a:lnTo>
                    <a:pt x="675186" y="1946125"/>
                  </a:lnTo>
                  <a:lnTo>
                    <a:pt x="632000" y="1930171"/>
                  </a:lnTo>
                  <a:lnTo>
                    <a:pt x="589776" y="1912312"/>
                  </a:lnTo>
                  <a:lnTo>
                    <a:pt x="548566" y="1892601"/>
                  </a:lnTo>
                  <a:lnTo>
                    <a:pt x="508423" y="1871090"/>
                  </a:lnTo>
                  <a:lnTo>
                    <a:pt x="469399" y="1847831"/>
                  </a:lnTo>
                  <a:lnTo>
                    <a:pt x="431546" y="1822877"/>
                  </a:lnTo>
                  <a:lnTo>
                    <a:pt x="394917" y="1796280"/>
                  </a:lnTo>
                  <a:lnTo>
                    <a:pt x="359565" y="1768093"/>
                  </a:lnTo>
                  <a:lnTo>
                    <a:pt x="325540" y="1738368"/>
                  </a:lnTo>
                  <a:lnTo>
                    <a:pt x="292897" y="1707157"/>
                  </a:lnTo>
                  <a:lnTo>
                    <a:pt x="261687" y="1674513"/>
                  </a:lnTo>
                  <a:lnTo>
                    <a:pt x="231963" y="1640489"/>
                  </a:lnTo>
                  <a:lnTo>
                    <a:pt x="203776" y="1605135"/>
                  </a:lnTo>
                  <a:lnTo>
                    <a:pt x="177180" y="1568506"/>
                  </a:lnTo>
                  <a:lnTo>
                    <a:pt x="152227" y="1530653"/>
                  </a:lnTo>
                  <a:lnTo>
                    <a:pt x="128970" y="1491629"/>
                  </a:lnTo>
                  <a:lnTo>
                    <a:pt x="107459" y="1451486"/>
                  </a:lnTo>
                  <a:lnTo>
                    <a:pt x="87749" y="1410277"/>
                  </a:lnTo>
                  <a:lnTo>
                    <a:pt x="69891" y="1368053"/>
                  </a:lnTo>
                  <a:lnTo>
                    <a:pt x="53938" y="1324868"/>
                  </a:lnTo>
                  <a:lnTo>
                    <a:pt x="39942" y="1280774"/>
                  </a:lnTo>
                  <a:lnTo>
                    <a:pt x="27956" y="1235823"/>
                  </a:lnTo>
                  <a:lnTo>
                    <a:pt x="18031" y="1190067"/>
                  </a:lnTo>
                  <a:lnTo>
                    <a:pt x="10221" y="1143560"/>
                  </a:lnTo>
                  <a:lnTo>
                    <a:pt x="4577" y="1096352"/>
                  </a:lnTo>
                  <a:lnTo>
                    <a:pt x="1153" y="1048498"/>
                  </a:lnTo>
                  <a:lnTo>
                    <a:pt x="0" y="1000051"/>
                  </a:lnTo>
                  <a:lnTo>
                    <a:pt x="1153" y="951596"/>
                  </a:lnTo>
                  <a:lnTo>
                    <a:pt x="4577" y="903739"/>
                  </a:lnTo>
                  <a:lnTo>
                    <a:pt x="10221" y="856529"/>
                  </a:lnTo>
                  <a:lnTo>
                    <a:pt x="18031" y="810019"/>
                  </a:lnTo>
                  <a:lnTo>
                    <a:pt x="27956" y="764262"/>
                  </a:lnTo>
                  <a:lnTo>
                    <a:pt x="39942" y="719309"/>
                  </a:lnTo>
                  <a:lnTo>
                    <a:pt x="53938" y="675213"/>
                  </a:lnTo>
                  <a:lnTo>
                    <a:pt x="69891" y="632026"/>
                  </a:lnTo>
                  <a:lnTo>
                    <a:pt x="87749" y="589801"/>
                  </a:lnTo>
                  <a:lnTo>
                    <a:pt x="107459" y="548590"/>
                  </a:lnTo>
                  <a:lnTo>
                    <a:pt x="128970" y="508446"/>
                  </a:lnTo>
                  <a:lnTo>
                    <a:pt x="152227" y="469421"/>
                  </a:lnTo>
                  <a:lnTo>
                    <a:pt x="177180" y="431567"/>
                  </a:lnTo>
                  <a:lnTo>
                    <a:pt x="203776" y="394937"/>
                  </a:lnTo>
                  <a:lnTo>
                    <a:pt x="231963" y="359582"/>
                  </a:lnTo>
                  <a:lnTo>
                    <a:pt x="261687" y="325557"/>
                  </a:lnTo>
                  <a:lnTo>
                    <a:pt x="292897" y="292912"/>
                  </a:lnTo>
                  <a:lnTo>
                    <a:pt x="325540" y="261701"/>
                  </a:lnTo>
                  <a:lnTo>
                    <a:pt x="359565" y="231975"/>
                  </a:lnTo>
                  <a:lnTo>
                    <a:pt x="394917" y="203787"/>
                  </a:lnTo>
                  <a:lnTo>
                    <a:pt x="431546" y="177190"/>
                  </a:lnTo>
                  <a:lnTo>
                    <a:pt x="469399" y="152236"/>
                  </a:lnTo>
                  <a:lnTo>
                    <a:pt x="508423" y="128977"/>
                  </a:lnTo>
                  <a:lnTo>
                    <a:pt x="548566" y="107466"/>
                  </a:lnTo>
                  <a:lnTo>
                    <a:pt x="589776" y="87754"/>
                  </a:lnTo>
                  <a:lnTo>
                    <a:pt x="632000" y="69896"/>
                  </a:lnTo>
                  <a:lnTo>
                    <a:pt x="675186" y="53942"/>
                  </a:lnTo>
                  <a:lnTo>
                    <a:pt x="719281" y="39945"/>
                  </a:lnTo>
                  <a:lnTo>
                    <a:pt x="764233" y="27957"/>
                  </a:lnTo>
                  <a:lnTo>
                    <a:pt x="809990" y="18032"/>
                  </a:lnTo>
                  <a:lnTo>
                    <a:pt x="856500" y="10221"/>
                  </a:lnTo>
                  <a:lnTo>
                    <a:pt x="903709" y="4577"/>
                  </a:lnTo>
                  <a:lnTo>
                    <a:pt x="951566" y="1153"/>
                  </a:lnTo>
                  <a:lnTo>
                    <a:pt x="1000013" y="0"/>
                  </a:lnTo>
                  <a:lnTo>
                    <a:pt x="1048470" y="1153"/>
                  </a:lnTo>
                  <a:lnTo>
                    <a:pt x="1096327" y="4577"/>
                  </a:lnTo>
                  <a:lnTo>
                    <a:pt x="1143536" y="10221"/>
                  </a:lnTo>
                  <a:lnTo>
                    <a:pt x="1190045" y="18032"/>
                  </a:lnTo>
                  <a:lnTo>
                    <a:pt x="1235802" y="27957"/>
                  </a:lnTo>
                  <a:lnTo>
                    <a:pt x="1280755" y="39945"/>
                  </a:lnTo>
                  <a:lnTo>
                    <a:pt x="1324850" y="53942"/>
                  </a:lnTo>
                  <a:lnTo>
                    <a:pt x="1368036" y="69896"/>
                  </a:lnTo>
                  <a:lnTo>
                    <a:pt x="1410260" y="87754"/>
                  </a:lnTo>
                  <a:lnTo>
                    <a:pt x="1451469" y="107466"/>
                  </a:lnTo>
                  <a:lnTo>
                    <a:pt x="1491612" y="128977"/>
                  </a:lnTo>
                  <a:lnTo>
                    <a:pt x="1530636" y="152236"/>
                  </a:lnTo>
                  <a:lnTo>
                    <a:pt x="1568489" y="177190"/>
                  </a:lnTo>
                  <a:lnTo>
                    <a:pt x="1605118" y="203787"/>
                  </a:lnTo>
                  <a:lnTo>
                    <a:pt x="1640471" y="231975"/>
                  </a:lnTo>
                  <a:lnTo>
                    <a:pt x="1674495" y="261701"/>
                  </a:lnTo>
                  <a:lnTo>
                    <a:pt x="1707138" y="292912"/>
                  </a:lnTo>
                  <a:lnTo>
                    <a:pt x="1738348" y="325557"/>
                  </a:lnTo>
                  <a:lnTo>
                    <a:pt x="1768073" y="359582"/>
                  </a:lnTo>
                  <a:lnTo>
                    <a:pt x="1796259" y="394937"/>
                  </a:lnTo>
                  <a:lnTo>
                    <a:pt x="1822855" y="431567"/>
                  </a:lnTo>
                  <a:lnTo>
                    <a:pt x="1847808" y="469421"/>
                  </a:lnTo>
                  <a:lnTo>
                    <a:pt x="1871066" y="508446"/>
                  </a:lnTo>
                  <a:lnTo>
                    <a:pt x="1892576" y="548590"/>
                  </a:lnTo>
                  <a:lnTo>
                    <a:pt x="1912286" y="589801"/>
                  </a:lnTo>
                  <a:lnTo>
                    <a:pt x="1930144" y="632026"/>
                  </a:lnTo>
                  <a:lnTo>
                    <a:pt x="1946097" y="675213"/>
                  </a:lnTo>
                  <a:lnTo>
                    <a:pt x="1960093" y="719309"/>
                  </a:lnTo>
                  <a:lnTo>
                    <a:pt x="1972080" y="764262"/>
                  </a:lnTo>
                  <a:lnTo>
                    <a:pt x="1982004" y="810019"/>
                  </a:lnTo>
                  <a:lnTo>
                    <a:pt x="1989814" y="856529"/>
                  </a:lnTo>
                  <a:lnTo>
                    <a:pt x="1995458" y="903739"/>
                  </a:lnTo>
                  <a:lnTo>
                    <a:pt x="1998883" y="951596"/>
                  </a:lnTo>
                  <a:lnTo>
                    <a:pt x="2000036" y="1000045"/>
                  </a:lnTo>
                  <a:lnTo>
                    <a:pt x="1998883" y="1048498"/>
                  </a:lnTo>
                  <a:lnTo>
                    <a:pt x="1995458" y="1096352"/>
                  </a:lnTo>
                  <a:lnTo>
                    <a:pt x="1989814" y="1143560"/>
                  </a:lnTo>
                  <a:lnTo>
                    <a:pt x="1982004" y="1190067"/>
                  </a:lnTo>
                  <a:lnTo>
                    <a:pt x="1972080" y="1235823"/>
                  </a:lnTo>
                  <a:lnTo>
                    <a:pt x="1960093" y="1280774"/>
                  </a:lnTo>
                  <a:lnTo>
                    <a:pt x="1946097" y="1324868"/>
                  </a:lnTo>
                  <a:lnTo>
                    <a:pt x="1930144" y="1368053"/>
                  </a:lnTo>
                  <a:lnTo>
                    <a:pt x="1912286" y="1410277"/>
                  </a:lnTo>
                  <a:lnTo>
                    <a:pt x="1892576" y="1451486"/>
                  </a:lnTo>
                  <a:lnTo>
                    <a:pt x="1871066" y="1491629"/>
                  </a:lnTo>
                  <a:lnTo>
                    <a:pt x="1847808" y="1530653"/>
                  </a:lnTo>
                  <a:lnTo>
                    <a:pt x="1822855" y="1568506"/>
                  </a:lnTo>
                  <a:lnTo>
                    <a:pt x="1796259" y="1605135"/>
                  </a:lnTo>
                  <a:lnTo>
                    <a:pt x="1768073" y="1640489"/>
                  </a:lnTo>
                  <a:lnTo>
                    <a:pt x="1738348" y="1674513"/>
                  </a:lnTo>
                  <a:lnTo>
                    <a:pt x="1707138" y="1707157"/>
                  </a:lnTo>
                  <a:lnTo>
                    <a:pt x="1674495" y="1738368"/>
                  </a:lnTo>
                  <a:lnTo>
                    <a:pt x="1640471" y="1768093"/>
                  </a:lnTo>
                  <a:lnTo>
                    <a:pt x="1605118" y="1796280"/>
                  </a:lnTo>
                  <a:lnTo>
                    <a:pt x="1568489" y="1822877"/>
                  </a:lnTo>
                  <a:lnTo>
                    <a:pt x="1530636" y="1847831"/>
                  </a:lnTo>
                  <a:lnTo>
                    <a:pt x="1491612" y="1871090"/>
                  </a:lnTo>
                  <a:lnTo>
                    <a:pt x="1451469" y="1892601"/>
                  </a:lnTo>
                  <a:lnTo>
                    <a:pt x="1410260" y="1912312"/>
                  </a:lnTo>
                  <a:lnTo>
                    <a:pt x="1368036" y="1930171"/>
                  </a:lnTo>
                  <a:lnTo>
                    <a:pt x="1324850" y="1946125"/>
                  </a:lnTo>
                  <a:lnTo>
                    <a:pt x="1280755" y="1960121"/>
                  </a:lnTo>
                  <a:lnTo>
                    <a:pt x="1235802" y="1972108"/>
                  </a:lnTo>
                  <a:lnTo>
                    <a:pt x="1190045" y="1982034"/>
                  </a:lnTo>
                  <a:lnTo>
                    <a:pt x="1143536" y="1989844"/>
                  </a:lnTo>
                  <a:lnTo>
                    <a:pt x="1096327" y="1995488"/>
                  </a:lnTo>
                  <a:lnTo>
                    <a:pt x="1048470" y="1998913"/>
                  </a:lnTo>
                  <a:lnTo>
                    <a:pt x="1001298" y="2000036"/>
                  </a:lnTo>
                  <a:close/>
                </a:path>
              </a:pathLst>
            </a:custGeom>
            <a:solidFill>
              <a:srgbClr val="1B2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27871" y="4522835"/>
              <a:ext cx="1849620" cy="1849886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8996209" y="231002"/>
            <a:ext cx="855344" cy="678815"/>
            <a:chOff x="8996209" y="231002"/>
            <a:chExt cx="855344" cy="678815"/>
          </a:xfrm>
        </p:grpSpPr>
        <p:sp>
          <p:nvSpPr>
            <p:cNvPr id="9" name="object 9"/>
            <p:cNvSpPr/>
            <p:nvPr/>
          </p:nvSpPr>
          <p:spPr>
            <a:xfrm>
              <a:off x="8996197" y="328840"/>
              <a:ext cx="855344" cy="377190"/>
            </a:xfrm>
            <a:custGeom>
              <a:avLst/>
              <a:gdLst/>
              <a:ahLst/>
              <a:cxnLst/>
              <a:rect l="l" t="t" r="r" b="b"/>
              <a:pathLst>
                <a:path w="855345" h="377190">
                  <a:moveTo>
                    <a:pt x="855281" y="46964"/>
                  </a:moveTo>
                  <a:lnTo>
                    <a:pt x="851598" y="28689"/>
                  </a:lnTo>
                  <a:lnTo>
                    <a:pt x="841527" y="13766"/>
                  </a:lnTo>
                  <a:lnTo>
                    <a:pt x="826604" y="3695"/>
                  </a:lnTo>
                  <a:lnTo>
                    <a:pt x="808316" y="0"/>
                  </a:lnTo>
                  <a:lnTo>
                    <a:pt x="46977" y="0"/>
                  </a:lnTo>
                  <a:lnTo>
                    <a:pt x="28689" y="3695"/>
                  </a:lnTo>
                  <a:lnTo>
                    <a:pt x="13766" y="13766"/>
                  </a:lnTo>
                  <a:lnTo>
                    <a:pt x="3695" y="28689"/>
                  </a:lnTo>
                  <a:lnTo>
                    <a:pt x="0" y="46964"/>
                  </a:lnTo>
                  <a:lnTo>
                    <a:pt x="0" y="201142"/>
                  </a:lnTo>
                  <a:lnTo>
                    <a:pt x="114" y="202692"/>
                  </a:lnTo>
                  <a:lnTo>
                    <a:pt x="0" y="205714"/>
                  </a:lnTo>
                  <a:lnTo>
                    <a:pt x="0" y="228612"/>
                  </a:lnTo>
                  <a:lnTo>
                    <a:pt x="7581" y="276263"/>
                  </a:lnTo>
                  <a:lnTo>
                    <a:pt x="28702" y="317106"/>
                  </a:lnTo>
                  <a:lnTo>
                    <a:pt x="60896" y="348970"/>
                  </a:lnTo>
                  <a:lnTo>
                    <a:pt x="101727" y="369671"/>
                  </a:lnTo>
                  <a:lnTo>
                    <a:pt x="148742" y="377050"/>
                  </a:lnTo>
                  <a:lnTo>
                    <a:pt x="706564" y="377050"/>
                  </a:lnTo>
                  <a:lnTo>
                    <a:pt x="753567" y="369671"/>
                  </a:lnTo>
                  <a:lnTo>
                    <a:pt x="794397" y="348970"/>
                  </a:lnTo>
                  <a:lnTo>
                    <a:pt x="826592" y="317106"/>
                  </a:lnTo>
                  <a:lnTo>
                    <a:pt x="847699" y="276263"/>
                  </a:lnTo>
                  <a:lnTo>
                    <a:pt x="855281" y="228612"/>
                  </a:lnTo>
                  <a:lnTo>
                    <a:pt x="855281" y="205714"/>
                  </a:lnTo>
                  <a:lnTo>
                    <a:pt x="855192" y="202692"/>
                  </a:lnTo>
                  <a:lnTo>
                    <a:pt x="855281" y="200355"/>
                  </a:lnTo>
                  <a:lnTo>
                    <a:pt x="855281" y="46964"/>
                  </a:lnTo>
                  <a:close/>
                </a:path>
              </a:pathLst>
            </a:custGeom>
            <a:solidFill>
              <a:srgbClr val="FFB9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52014" y="231012"/>
              <a:ext cx="744220" cy="678815"/>
            </a:xfrm>
            <a:custGeom>
              <a:avLst/>
              <a:gdLst/>
              <a:ahLst/>
              <a:cxnLst/>
              <a:rect l="l" t="t" r="r" b="b"/>
              <a:pathLst>
                <a:path w="744220" h="678815">
                  <a:moveTo>
                    <a:pt x="574687" y="54787"/>
                  </a:moveTo>
                  <a:lnTo>
                    <a:pt x="570382" y="33451"/>
                  </a:lnTo>
                  <a:lnTo>
                    <a:pt x="558634" y="16040"/>
                  </a:lnTo>
                  <a:lnTo>
                    <a:pt x="541223" y="4305"/>
                  </a:lnTo>
                  <a:lnTo>
                    <a:pt x="519899" y="0"/>
                  </a:lnTo>
                  <a:lnTo>
                    <a:pt x="223799" y="0"/>
                  </a:lnTo>
                  <a:lnTo>
                    <a:pt x="202463" y="4305"/>
                  </a:lnTo>
                  <a:lnTo>
                    <a:pt x="185039" y="16040"/>
                  </a:lnTo>
                  <a:lnTo>
                    <a:pt x="173291" y="33451"/>
                  </a:lnTo>
                  <a:lnTo>
                    <a:pt x="168973" y="54787"/>
                  </a:lnTo>
                  <a:lnTo>
                    <a:pt x="168973" y="97828"/>
                  </a:lnTo>
                  <a:lnTo>
                    <a:pt x="210997" y="97828"/>
                  </a:lnTo>
                  <a:lnTo>
                    <a:pt x="210997" y="77546"/>
                  </a:lnTo>
                  <a:lnTo>
                    <a:pt x="214401" y="62979"/>
                  </a:lnTo>
                  <a:lnTo>
                    <a:pt x="223710" y="51079"/>
                  </a:lnTo>
                  <a:lnTo>
                    <a:pt x="237528" y="43053"/>
                  </a:lnTo>
                  <a:lnTo>
                    <a:pt x="254444" y="40106"/>
                  </a:lnTo>
                  <a:lnTo>
                    <a:pt x="489216" y="40106"/>
                  </a:lnTo>
                  <a:lnTo>
                    <a:pt x="506145" y="43053"/>
                  </a:lnTo>
                  <a:lnTo>
                    <a:pt x="519950" y="51079"/>
                  </a:lnTo>
                  <a:lnTo>
                    <a:pt x="529259" y="62979"/>
                  </a:lnTo>
                  <a:lnTo>
                    <a:pt x="532676" y="77546"/>
                  </a:lnTo>
                  <a:lnTo>
                    <a:pt x="532676" y="97828"/>
                  </a:lnTo>
                  <a:lnTo>
                    <a:pt x="574687" y="97828"/>
                  </a:lnTo>
                  <a:lnTo>
                    <a:pt x="574687" y="54787"/>
                  </a:lnTo>
                  <a:close/>
                </a:path>
                <a:path w="744220" h="678815">
                  <a:moveTo>
                    <a:pt x="743648" y="442925"/>
                  </a:moveTo>
                  <a:lnTo>
                    <a:pt x="723341" y="456399"/>
                  </a:lnTo>
                  <a:lnTo>
                    <a:pt x="700849" y="466445"/>
                  </a:lnTo>
                  <a:lnTo>
                    <a:pt x="676516" y="472719"/>
                  </a:lnTo>
                  <a:lnTo>
                    <a:pt x="650748" y="474878"/>
                  </a:lnTo>
                  <a:lnTo>
                    <a:pt x="92925" y="474878"/>
                  </a:lnTo>
                  <a:lnTo>
                    <a:pt x="67144" y="472719"/>
                  </a:lnTo>
                  <a:lnTo>
                    <a:pt x="42824" y="466445"/>
                  </a:lnTo>
                  <a:lnTo>
                    <a:pt x="20307" y="456399"/>
                  </a:lnTo>
                  <a:lnTo>
                    <a:pt x="0" y="442925"/>
                  </a:lnTo>
                  <a:lnTo>
                    <a:pt x="0" y="631444"/>
                  </a:lnTo>
                  <a:lnTo>
                    <a:pt x="3683" y="649732"/>
                  </a:lnTo>
                  <a:lnTo>
                    <a:pt x="13754" y="664667"/>
                  </a:lnTo>
                  <a:lnTo>
                    <a:pt x="28689" y="674725"/>
                  </a:lnTo>
                  <a:lnTo>
                    <a:pt x="46977" y="678421"/>
                  </a:lnTo>
                  <a:lnTo>
                    <a:pt x="696722" y="678421"/>
                  </a:lnTo>
                  <a:lnTo>
                    <a:pt x="714984" y="674725"/>
                  </a:lnTo>
                  <a:lnTo>
                    <a:pt x="729907" y="664667"/>
                  </a:lnTo>
                  <a:lnTo>
                    <a:pt x="739965" y="649732"/>
                  </a:lnTo>
                  <a:lnTo>
                    <a:pt x="743648" y="631444"/>
                  </a:lnTo>
                  <a:lnTo>
                    <a:pt x="743648" y="442925"/>
                  </a:lnTo>
                  <a:close/>
                </a:path>
              </a:pathLst>
            </a:custGeom>
            <a:solidFill>
              <a:srgbClr val="1B2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94014" y="640323"/>
              <a:ext cx="65624" cy="131124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6733244" y="2088730"/>
            <a:ext cx="3086100" cy="2095500"/>
            <a:chOff x="6733244" y="2088730"/>
            <a:chExt cx="3086100" cy="2095500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90364" y="2145886"/>
              <a:ext cx="2974375" cy="198290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790394" y="2145880"/>
              <a:ext cx="2971800" cy="1981200"/>
            </a:xfrm>
            <a:custGeom>
              <a:avLst/>
              <a:gdLst/>
              <a:ahLst/>
              <a:cxnLst/>
              <a:rect l="l" t="t" r="r" b="b"/>
              <a:pathLst>
                <a:path w="2971800" h="1981200">
                  <a:moveTo>
                    <a:pt x="457181" y="0"/>
                  </a:moveTo>
                  <a:lnTo>
                    <a:pt x="2519219" y="0"/>
                  </a:lnTo>
                  <a:lnTo>
                    <a:pt x="2570806" y="2918"/>
                  </a:lnTo>
                  <a:lnTo>
                    <a:pt x="2621337" y="11548"/>
                  </a:lnTo>
                  <a:lnTo>
                    <a:pt x="2670364" y="25706"/>
                  </a:lnTo>
                  <a:lnTo>
                    <a:pt x="2717441" y="45207"/>
                  </a:lnTo>
                  <a:lnTo>
                    <a:pt x="2762121" y="69863"/>
                  </a:lnTo>
                  <a:lnTo>
                    <a:pt x="2803955" y="99491"/>
                  </a:lnTo>
                  <a:lnTo>
                    <a:pt x="2842498" y="133905"/>
                  </a:lnTo>
                  <a:lnTo>
                    <a:pt x="2876910" y="172445"/>
                  </a:lnTo>
                  <a:lnTo>
                    <a:pt x="2906537" y="214279"/>
                  </a:lnTo>
                  <a:lnTo>
                    <a:pt x="2931193" y="258958"/>
                  </a:lnTo>
                  <a:lnTo>
                    <a:pt x="2950693" y="306036"/>
                  </a:lnTo>
                  <a:lnTo>
                    <a:pt x="2964851" y="355064"/>
                  </a:lnTo>
                  <a:lnTo>
                    <a:pt x="2971769" y="395565"/>
                  </a:lnTo>
                </a:path>
                <a:path w="2971800" h="1981200">
                  <a:moveTo>
                    <a:pt x="2971769" y="1587273"/>
                  </a:moveTo>
                  <a:lnTo>
                    <a:pt x="2964851" y="1627774"/>
                  </a:lnTo>
                  <a:lnTo>
                    <a:pt x="2950693" y="1676802"/>
                  </a:lnTo>
                  <a:lnTo>
                    <a:pt x="2931193" y="1723879"/>
                  </a:lnTo>
                  <a:lnTo>
                    <a:pt x="2906537" y="1768558"/>
                  </a:lnTo>
                  <a:lnTo>
                    <a:pt x="2876910" y="1810393"/>
                  </a:lnTo>
                  <a:lnTo>
                    <a:pt x="2842498" y="1848935"/>
                  </a:lnTo>
                  <a:lnTo>
                    <a:pt x="2803955" y="1883348"/>
                  </a:lnTo>
                  <a:lnTo>
                    <a:pt x="2762121" y="1912975"/>
                  </a:lnTo>
                  <a:lnTo>
                    <a:pt x="2717441" y="1937631"/>
                  </a:lnTo>
                  <a:lnTo>
                    <a:pt x="2670364" y="1957131"/>
                  </a:lnTo>
                  <a:lnTo>
                    <a:pt x="2621337" y="1971289"/>
                  </a:lnTo>
                  <a:lnTo>
                    <a:pt x="2570806" y="1979920"/>
                  </a:lnTo>
                  <a:lnTo>
                    <a:pt x="2548183" y="1981199"/>
                  </a:lnTo>
                </a:path>
                <a:path w="2971800" h="1981200">
                  <a:moveTo>
                    <a:pt x="428218" y="1981199"/>
                  </a:moveTo>
                  <a:lnTo>
                    <a:pt x="355064" y="1971289"/>
                  </a:lnTo>
                  <a:lnTo>
                    <a:pt x="306036" y="1957131"/>
                  </a:lnTo>
                  <a:lnTo>
                    <a:pt x="258958" y="1937631"/>
                  </a:lnTo>
                  <a:lnTo>
                    <a:pt x="214279" y="1912975"/>
                  </a:lnTo>
                  <a:lnTo>
                    <a:pt x="172445" y="1883348"/>
                  </a:lnTo>
                  <a:lnTo>
                    <a:pt x="133905" y="1848935"/>
                  </a:lnTo>
                  <a:lnTo>
                    <a:pt x="99491" y="1810393"/>
                  </a:lnTo>
                  <a:lnTo>
                    <a:pt x="69863" y="1768558"/>
                  </a:lnTo>
                  <a:lnTo>
                    <a:pt x="45207" y="1723879"/>
                  </a:lnTo>
                  <a:lnTo>
                    <a:pt x="25706" y="1676802"/>
                  </a:lnTo>
                  <a:lnTo>
                    <a:pt x="11548" y="1627774"/>
                  </a:lnTo>
                  <a:lnTo>
                    <a:pt x="2918" y="1577244"/>
                  </a:lnTo>
                  <a:lnTo>
                    <a:pt x="0" y="1525657"/>
                  </a:lnTo>
                  <a:lnTo>
                    <a:pt x="0" y="457181"/>
                  </a:lnTo>
                  <a:lnTo>
                    <a:pt x="2918" y="405595"/>
                  </a:lnTo>
                  <a:lnTo>
                    <a:pt x="11548" y="355064"/>
                  </a:lnTo>
                  <a:lnTo>
                    <a:pt x="25706" y="306036"/>
                  </a:lnTo>
                  <a:lnTo>
                    <a:pt x="45207" y="258958"/>
                  </a:lnTo>
                  <a:lnTo>
                    <a:pt x="69863" y="214279"/>
                  </a:lnTo>
                  <a:lnTo>
                    <a:pt x="99491" y="172445"/>
                  </a:lnTo>
                  <a:lnTo>
                    <a:pt x="133905" y="133905"/>
                  </a:lnTo>
                  <a:lnTo>
                    <a:pt x="172445" y="99491"/>
                  </a:lnTo>
                  <a:lnTo>
                    <a:pt x="214279" y="69863"/>
                  </a:lnTo>
                  <a:lnTo>
                    <a:pt x="258958" y="45207"/>
                  </a:lnTo>
                  <a:lnTo>
                    <a:pt x="306036" y="25706"/>
                  </a:lnTo>
                  <a:lnTo>
                    <a:pt x="355064" y="11548"/>
                  </a:lnTo>
                  <a:lnTo>
                    <a:pt x="405595" y="2918"/>
                  </a:lnTo>
                  <a:lnTo>
                    <a:pt x="457181" y="0"/>
                  </a:lnTo>
                </a:path>
              </a:pathLst>
            </a:custGeom>
            <a:ln w="114300">
              <a:solidFill>
                <a:srgbClr val="1B2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990609" y="1339738"/>
            <a:ext cx="2576195" cy="730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4805" marR="5080" indent="-332740">
              <a:lnSpc>
                <a:spcPct val="115599"/>
              </a:lnSpc>
              <a:spcBef>
                <a:spcPts val="100"/>
              </a:spcBef>
            </a:pPr>
            <a:r>
              <a:rPr sz="2000" b="1" spc="-110" dirty="0">
                <a:solidFill>
                  <a:srgbClr val="F5A600"/>
                </a:solidFill>
                <a:latin typeface="Trebuchet MS"/>
                <a:cs typeface="Trebuchet MS"/>
              </a:rPr>
              <a:t>Портал</a:t>
            </a:r>
            <a:r>
              <a:rPr sz="2000" b="1" spc="-265" dirty="0">
                <a:solidFill>
                  <a:srgbClr val="F5A600"/>
                </a:solidFill>
                <a:latin typeface="Trebuchet MS"/>
                <a:cs typeface="Trebuchet MS"/>
              </a:rPr>
              <a:t> </a:t>
            </a:r>
            <a:r>
              <a:rPr sz="2000" b="1" spc="-70" dirty="0">
                <a:solidFill>
                  <a:srgbClr val="F5A600"/>
                </a:solidFill>
                <a:latin typeface="Trebuchet MS"/>
                <a:cs typeface="Trebuchet MS"/>
              </a:rPr>
              <a:t>с</a:t>
            </a:r>
            <a:r>
              <a:rPr sz="2000" b="1" spc="-265" dirty="0">
                <a:solidFill>
                  <a:srgbClr val="F5A600"/>
                </a:solidFill>
                <a:latin typeface="Trebuchet MS"/>
                <a:cs typeface="Trebuchet MS"/>
              </a:rPr>
              <a:t> </a:t>
            </a:r>
            <a:r>
              <a:rPr sz="2000" b="1" spc="-114" dirty="0">
                <a:solidFill>
                  <a:srgbClr val="F5A600"/>
                </a:solidFill>
                <a:latin typeface="Trebuchet MS"/>
                <a:cs typeface="Trebuchet MS"/>
              </a:rPr>
              <a:t>поперечпымn </a:t>
            </a:r>
            <a:r>
              <a:rPr sz="2000" b="1" spc="-25" dirty="0">
                <a:solidFill>
                  <a:srgbClr val="F5A600"/>
                </a:solidFill>
                <a:latin typeface="Trebuchet MS"/>
                <a:cs typeface="Trebuchet MS"/>
              </a:rPr>
              <a:t>паправляющnмn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688872" y="1374674"/>
            <a:ext cx="2733040" cy="2733040"/>
            <a:chOff x="3688872" y="1374674"/>
            <a:chExt cx="2733040" cy="2733040"/>
          </a:xfrm>
        </p:grpSpPr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46022" y="1431825"/>
              <a:ext cx="2618682" cy="261868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746022" y="1431824"/>
              <a:ext cx="2618740" cy="2618740"/>
            </a:xfrm>
            <a:custGeom>
              <a:avLst/>
              <a:gdLst/>
              <a:ahLst/>
              <a:cxnLst/>
              <a:rect l="l" t="t" r="r" b="b"/>
              <a:pathLst>
                <a:path w="2618740" h="2618740">
                  <a:moveTo>
                    <a:pt x="457199" y="0"/>
                  </a:moveTo>
                  <a:lnTo>
                    <a:pt x="2161441" y="0"/>
                  </a:lnTo>
                  <a:lnTo>
                    <a:pt x="2213028" y="2918"/>
                  </a:lnTo>
                  <a:lnTo>
                    <a:pt x="2263560" y="11549"/>
                  </a:lnTo>
                  <a:lnTo>
                    <a:pt x="2312589" y="25707"/>
                  </a:lnTo>
                  <a:lnTo>
                    <a:pt x="2359667" y="45208"/>
                  </a:lnTo>
                  <a:lnTo>
                    <a:pt x="2404347" y="69865"/>
                  </a:lnTo>
                  <a:lnTo>
                    <a:pt x="2446180" y="99493"/>
                  </a:lnTo>
                  <a:lnTo>
                    <a:pt x="2484720" y="133908"/>
                  </a:lnTo>
                  <a:lnTo>
                    <a:pt x="2519136" y="172449"/>
                  </a:lnTo>
                  <a:lnTo>
                    <a:pt x="2548765" y="214284"/>
                  </a:lnTo>
                  <a:lnTo>
                    <a:pt x="2573423" y="258964"/>
                  </a:lnTo>
                  <a:lnTo>
                    <a:pt x="2592924" y="306042"/>
                  </a:lnTo>
                  <a:lnTo>
                    <a:pt x="2607082" y="355071"/>
                  </a:lnTo>
                  <a:lnTo>
                    <a:pt x="2615713" y="405603"/>
                  </a:lnTo>
                  <a:lnTo>
                    <a:pt x="2618631" y="457175"/>
                  </a:lnTo>
                </a:path>
                <a:path w="2618740" h="2618740">
                  <a:moveTo>
                    <a:pt x="2618631" y="2161457"/>
                  </a:moveTo>
                  <a:lnTo>
                    <a:pt x="2615713" y="2213028"/>
                  </a:lnTo>
                  <a:lnTo>
                    <a:pt x="2607082" y="2263560"/>
                  </a:lnTo>
                  <a:lnTo>
                    <a:pt x="2592924" y="2312589"/>
                  </a:lnTo>
                  <a:lnTo>
                    <a:pt x="2573423" y="2359667"/>
                  </a:lnTo>
                  <a:lnTo>
                    <a:pt x="2548765" y="2404347"/>
                  </a:lnTo>
                  <a:lnTo>
                    <a:pt x="2519136" y="2446180"/>
                  </a:lnTo>
                  <a:lnTo>
                    <a:pt x="2484720" y="2484720"/>
                  </a:lnTo>
                  <a:lnTo>
                    <a:pt x="2446180" y="2519136"/>
                  </a:lnTo>
                  <a:lnTo>
                    <a:pt x="2404347" y="2548765"/>
                  </a:lnTo>
                  <a:lnTo>
                    <a:pt x="2359667" y="2573423"/>
                  </a:lnTo>
                  <a:lnTo>
                    <a:pt x="2312589" y="2592924"/>
                  </a:lnTo>
                  <a:lnTo>
                    <a:pt x="2263560" y="2607082"/>
                  </a:lnTo>
                  <a:lnTo>
                    <a:pt x="2213028" y="2615713"/>
                  </a:lnTo>
                  <a:lnTo>
                    <a:pt x="2161456" y="2618631"/>
                  </a:lnTo>
                </a:path>
                <a:path w="2618740" h="2618740">
                  <a:moveTo>
                    <a:pt x="457176" y="2618631"/>
                  </a:moveTo>
                  <a:lnTo>
                    <a:pt x="405603" y="2615713"/>
                  </a:lnTo>
                  <a:lnTo>
                    <a:pt x="355071" y="2607082"/>
                  </a:lnTo>
                  <a:lnTo>
                    <a:pt x="306042" y="2592924"/>
                  </a:lnTo>
                  <a:lnTo>
                    <a:pt x="258964" y="2573423"/>
                  </a:lnTo>
                  <a:lnTo>
                    <a:pt x="214284" y="2548765"/>
                  </a:lnTo>
                  <a:lnTo>
                    <a:pt x="172449" y="2519136"/>
                  </a:lnTo>
                  <a:lnTo>
                    <a:pt x="133908" y="2484720"/>
                  </a:lnTo>
                  <a:lnTo>
                    <a:pt x="99493" y="2446180"/>
                  </a:lnTo>
                  <a:lnTo>
                    <a:pt x="69865" y="2404347"/>
                  </a:lnTo>
                  <a:lnTo>
                    <a:pt x="45208" y="2359667"/>
                  </a:lnTo>
                  <a:lnTo>
                    <a:pt x="25707" y="2312589"/>
                  </a:lnTo>
                  <a:lnTo>
                    <a:pt x="11549" y="2263560"/>
                  </a:lnTo>
                  <a:lnTo>
                    <a:pt x="2918" y="2213028"/>
                  </a:lnTo>
                  <a:lnTo>
                    <a:pt x="0" y="2161441"/>
                  </a:lnTo>
                  <a:lnTo>
                    <a:pt x="0" y="457198"/>
                  </a:lnTo>
                </a:path>
              </a:pathLst>
            </a:custGeom>
            <a:ln w="114300">
              <a:solidFill>
                <a:srgbClr val="1B2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5992459" y="4608118"/>
            <a:ext cx="3947795" cy="2576195"/>
            <a:chOff x="5992459" y="4608118"/>
            <a:chExt cx="3947795" cy="2576195"/>
          </a:xfrm>
        </p:grpSpPr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49517" y="4665268"/>
              <a:ext cx="3890589" cy="247156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6506783" y="4608118"/>
              <a:ext cx="2976245" cy="114300"/>
            </a:xfrm>
            <a:custGeom>
              <a:avLst/>
              <a:gdLst/>
              <a:ahLst/>
              <a:cxnLst/>
              <a:rect l="l" t="t" r="r" b="b"/>
              <a:pathLst>
                <a:path w="2976245" h="114300">
                  <a:moveTo>
                    <a:pt x="0" y="0"/>
                  </a:moveTo>
                  <a:lnTo>
                    <a:pt x="2976003" y="0"/>
                  </a:lnTo>
                  <a:lnTo>
                    <a:pt x="2976003" y="114299"/>
                  </a:lnTo>
                  <a:lnTo>
                    <a:pt x="0" y="1142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2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049609" y="4665268"/>
              <a:ext cx="3786504" cy="2461895"/>
            </a:xfrm>
            <a:custGeom>
              <a:avLst/>
              <a:gdLst/>
              <a:ahLst/>
              <a:cxnLst/>
              <a:rect l="l" t="t" r="r" b="b"/>
              <a:pathLst>
                <a:path w="3786504" h="2461895">
                  <a:moveTo>
                    <a:pt x="3555826" y="17132"/>
                  </a:moveTo>
                  <a:lnTo>
                    <a:pt x="3569128" y="20553"/>
                  </a:lnTo>
                </a:path>
                <a:path w="3786504" h="2461895">
                  <a:moveTo>
                    <a:pt x="3578828" y="24103"/>
                  </a:moveTo>
                  <a:lnTo>
                    <a:pt x="3651096" y="55178"/>
                  </a:lnTo>
                  <a:lnTo>
                    <a:pt x="3688790" y="78078"/>
                  </a:lnTo>
                  <a:lnTo>
                    <a:pt x="3723985" y="104396"/>
                  </a:lnTo>
                  <a:lnTo>
                    <a:pt x="3756450" y="133903"/>
                  </a:lnTo>
                  <a:lnTo>
                    <a:pt x="3785953" y="166364"/>
                  </a:lnTo>
                </a:path>
                <a:path w="3786504" h="2461895">
                  <a:moveTo>
                    <a:pt x="363365" y="2461724"/>
                  </a:moveTo>
                  <a:lnTo>
                    <a:pt x="321224" y="2450888"/>
                  </a:lnTo>
                  <a:lnTo>
                    <a:pt x="279221" y="2435515"/>
                  </a:lnTo>
                  <a:lnTo>
                    <a:pt x="239257" y="2416263"/>
                  </a:lnTo>
                  <a:lnTo>
                    <a:pt x="201563" y="2393364"/>
                  </a:lnTo>
                  <a:lnTo>
                    <a:pt x="166368" y="2367045"/>
                  </a:lnTo>
                  <a:lnTo>
                    <a:pt x="133903" y="2337538"/>
                  </a:lnTo>
                  <a:lnTo>
                    <a:pt x="104396" y="2305072"/>
                  </a:lnTo>
                  <a:lnTo>
                    <a:pt x="78078" y="2269877"/>
                  </a:lnTo>
                  <a:lnTo>
                    <a:pt x="55178" y="2232182"/>
                  </a:lnTo>
                  <a:lnTo>
                    <a:pt x="35926" y="2192218"/>
                  </a:lnTo>
                  <a:lnTo>
                    <a:pt x="20553" y="2150214"/>
                  </a:lnTo>
                  <a:lnTo>
                    <a:pt x="9288" y="2106400"/>
                  </a:lnTo>
                  <a:lnTo>
                    <a:pt x="2360" y="2061006"/>
                  </a:lnTo>
                  <a:lnTo>
                    <a:pt x="0" y="2014261"/>
                  </a:lnTo>
                  <a:lnTo>
                    <a:pt x="0" y="457174"/>
                  </a:lnTo>
                  <a:lnTo>
                    <a:pt x="2360" y="410430"/>
                  </a:lnTo>
                  <a:lnTo>
                    <a:pt x="9288" y="365037"/>
                  </a:lnTo>
                  <a:lnTo>
                    <a:pt x="20553" y="321224"/>
                  </a:lnTo>
                  <a:lnTo>
                    <a:pt x="35926" y="279221"/>
                  </a:lnTo>
                  <a:lnTo>
                    <a:pt x="55178" y="239257"/>
                  </a:lnTo>
                  <a:lnTo>
                    <a:pt x="78078" y="201563"/>
                  </a:lnTo>
                  <a:lnTo>
                    <a:pt x="104396" y="166368"/>
                  </a:lnTo>
                  <a:lnTo>
                    <a:pt x="133903" y="133903"/>
                  </a:lnTo>
                  <a:lnTo>
                    <a:pt x="166368" y="104396"/>
                  </a:lnTo>
                  <a:lnTo>
                    <a:pt x="201563" y="78078"/>
                  </a:lnTo>
                  <a:lnTo>
                    <a:pt x="239257" y="55178"/>
                  </a:lnTo>
                  <a:lnTo>
                    <a:pt x="279221" y="35926"/>
                  </a:lnTo>
                  <a:lnTo>
                    <a:pt x="321224" y="20553"/>
                  </a:lnTo>
                  <a:lnTo>
                    <a:pt x="365037" y="9288"/>
                  </a:lnTo>
                  <a:lnTo>
                    <a:pt x="410430" y="2360"/>
                  </a:lnTo>
                  <a:lnTo>
                    <a:pt x="457174" y="0"/>
                  </a:lnTo>
                </a:path>
              </a:pathLst>
            </a:custGeom>
            <a:ln w="114300">
              <a:solidFill>
                <a:srgbClr val="1B2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3817742" y="5687293"/>
            <a:ext cx="2000250" cy="2000250"/>
            <a:chOff x="3817742" y="5687293"/>
            <a:chExt cx="2000250" cy="2000250"/>
          </a:xfrm>
        </p:grpSpPr>
        <p:sp>
          <p:nvSpPr>
            <p:cNvPr id="24" name="object 24"/>
            <p:cNvSpPr/>
            <p:nvPr/>
          </p:nvSpPr>
          <p:spPr>
            <a:xfrm>
              <a:off x="3817742" y="5687293"/>
              <a:ext cx="2000250" cy="2000250"/>
            </a:xfrm>
            <a:custGeom>
              <a:avLst/>
              <a:gdLst/>
              <a:ahLst/>
              <a:cxnLst/>
              <a:rect l="l" t="t" r="r" b="b"/>
              <a:pathLst>
                <a:path w="2000250" h="2000250">
                  <a:moveTo>
                    <a:pt x="1000018" y="2000036"/>
                  </a:moveTo>
                  <a:lnTo>
                    <a:pt x="951568" y="1998883"/>
                  </a:lnTo>
                  <a:lnTo>
                    <a:pt x="903714" y="1995458"/>
                  </a:lnTo>
                  <a:lnTo>
                    <a:pt x="856506" y="1989814"/>
                  </a:lnTo>
                  <a:lnTo>
                    <a:pt x="809999" y="1982004"/>
                  </a:lnTo>
                  <a:lnTo>
                    <a:pt x="764243" y="1972080"/>
                  </a:lnTo>
                  <a:lnTo>
                    <a:pt x="719292" y="1960093"/>
                  </a:lnTo>
                  <a:lnTo>
                    <a:pt x="675197" y="1946097"/>
                  </a:lnTo>
                  <a:lnTo>
                    <a:pt x="632012" y="1930144"/>
                  </a:lnTo>
                  <a:lnTo>
                    <a:pt x="589789" y="1912286"/>
                  </a:lnTo>
                  <a:lnTo>
                    <a:pt x="548580" y="1892576"/>
                  </a:lnTo>
                  <a:lnTo>
                    <a:pt x="508437" y="1871066"/>
                  </a:lnTo>
                  <a:lnTo>
                    <a:pt x="469412" y="1847808"/>
                  </a:lnTo>
                  <a:lnTo>
                    <a:pt x="431560" y="1822855"/>
                  </a:lnTo>
                  <a:lnTo>
                    <a:pt x="394930" y="1796259"/>
                  </a:lnTo>
                  <a:lnTo>
                    <a:pt x="359577" y="1768073"/>
                  </a:lnTo>
                  <a:lnTo>
                    <a:pt x="325552" y="1738348"/>
                  </a:lnTo>
                  <a:lnTo>
                    <a:pt x="292908" y="1707138"/>
                  </a:lnTo>
                  <a:lnTo>
                    <a:pt x="261698" y="1674495"/>
                  </a:lnTo>
                  <a:lnTo>
                    <a:pt x="231973" y="1640471"/>
                  </a:lnTo>
                  <a:lnTo>
                    <a:pt x="203785" y="1605118"/>
                  </a:lnTo>
                  <a:lnTo>
                    <a:pt x="177189" y="1568489"/>
                  </a:lnTo>
                  <a:lnTo>
                    <a:pt x="152235" y="1530636"/>
                  </a:lnTo>
                  <a:lnTo>
                    <a:pt x="128976" y="1491612"/>
                  </a:lnTo>
                  <a:lnTo>
                    <a:pt x="107465" y="1451469"/>
                  </a:lnTo>
                  <a:lnTo>
                    <a:pt x="87754" y="1410259"/>
                  </a:lnTo>
                  <a:lnTo>
                    <a:pt x="69895" y="1368036"/>
                  </a:lnTo>
                  <a:lnTo>
                    <a:pt x="53941" y="1324850"/>
                  </a:lnTo>
                  <a:lnTo>
                    <a:pt x="39945" y="1280754"/>
                  </a:lnTo>
                  <a:lnTo>
                    <a:pt x="27957" y="1235802"/>
                  </a:lnTo>
                  <a:lnTo>
                    <a:pt x="18032" y="1190045"/>
                  </a:lnTo>
                  <a:lnTo>
                    <a:pt x="10221" y="1143536"/>
                  </a:lnTo>
                  <a:lnTo>
                    <a:pt x="4577" y="1096326"/>
                  </a:lnTo>
                  <a:lnTo>
                    <a:pt x="1153" y="1048470"/>
                  </a:lnTo>
                  <a:lnTo>
                    <a:pt x="0" y="1000021"/>
                  </a:lnTo>
                  <a:lnTo>
                    <a:pt x="1153" y="951566"/>
                  </a:lnTo>
                  <a:lnTo>
                    <a:pt x="4577" y="903709"/>
                  </a:lnTo>
                  <a:lnTo>
                    <a:pt x="10221" y="856499"/>
                  </a:lnTo>
                  <a:lnTo>
                    <a:pt x="18032" y="809990"/>
                  </a:lnTo>
                  <a:lnTo>
                    <a:pt x="27957" y="764233"/>
                  </a:lnTo>
                  <a:lnTo>
                    <a:pt x="39945" y="719281"/>
                  </a:lnTo>
                  <a:lnTo>
                    <a:pt x="53941" y="675185"/>
                  </a:lnTo>
                  <a:lnTo>
                    <a:pt x="69895" y="632000"/>
                  </a:lnTo>
                  <a:lnTo>
                    <a:pt x="87754" y="589776"/>
                  </a:lnTo>
                  <a:lnTo>
                    <a:pt x="107465" y="548566"/>
                  </a:lnTo>
                  <a:lnTo>
                    <a:pt x="128976" y="508423"/>
                  </a:lnTo>
                  <a:lnTo>
                    <a:pt x="152235" y="469399"/>
                  </a:lnTo>
                  <a:lnTo>
                    <a:pt x="177189" y="431546"/>
                  </a:lnTo>
                  <a:lnTo>
                    <a:pt x="203785" y="394917"/>
                  </a:lnTo>
                  <a:lnTo>
                    <a:pt x="231973" y="359564"/>
                  </a:lnTo>
                  <a:lnTo>
                    <a:pt x="261698" y="325540"/>
                  </a:lnTo>
                  <a:lnTo>
                    <a:pt x="292908" y="292897"/>
                  </a:lnTo>
                  <a:lnTo>
                    <a:pt x="325552" y="261687"/>
                  </a:lnTo>
                  <a:lnTo>
                    <a:pt x="359577" y="231963"/>
                  </a:lnTo>
                  <a:lnTo>
                    <a:pt x="394930" y="203776"/>
                  </a:lnTo>
                  <a:lnTo>
                    <a:pt x="431560" y="177180"/>
                  </a:lnTo>
                  <a:lnTo>
                    <a:pt x="469412" y="152227"/>
                  </a:lnTo>
                  <a:lnTo>
                    <a:pt x="508437" y="128970"/>
                  </a:lnTo>
                  <a:lnTo>
                    <a:pt x="548580" y="107459"/>
                  </a:lnTo>
                  <a:lnTo>
                    <a:pt x="589789" y="87749"/>
                  </a:lnTo>
                  <a:lnTo>
                    <a:pt x="632012" y="69891"/>
                  </a:lnTo>
                  <a:lnTo>
                    <a:pt x="675197" y="53938"/>
                  </a:lnTo>
                  <a:lnTo>
                    <a:pt x="719292" y="39942"/>
                  </a:lnTo>
                  <a:lnTo>
                    <a:pt x="764243" y="27956"/>
                  </a:lnTo>
                  <a:lnTo>
                    <a:pt x="809999" y="18031"/>
                  </a:lnTo>
                  <a:lnTo>
                    <a:pt x="856506" y="10221"/>
                  </a:lnTo>
                  <a:lnTo>
                    <a:pt x="903714" y="4577"/>
                  </a:lnTo>
                  <a:lnTo>
                    <a:pt x="951568" y="1153"/>
                  </a:lnTo>
                  <a:lnTo>
                    <a:pt x="1000012" y="0"/>
                  </a:lnTo>
                  <a:lnTo>
                    <a:pt x="1048470" y="1153"/>
                  </a:lnTo>
                  <a:lnTo>
                    <a:pt x="1096327" y="4577"/>
                  </a:lnTo>
                  <a:lnTo>
                    <a:pt x="1143536" y="10221"/>
                  </a:lnTo>
                  <a:lnTo>
                    <a:pt x="1190045" y="18031"/>
                  </a:lnTo>
                  <a:lnTo>
                    <a:pt x="1235802" y="27956"/>
                  </a:lnTo>
                  <a:lnTo>
                    <a:pt x="1280755" y="39942"/>
                  </a:lnTo>
                  <a:lnTo>
                    <a:pt x="1324850" y="53938"/>
                  </a:lnTo>
                  <a:lnTo>
                    <a:pt x="1368036" y="69891"/>
                  </a:lnTo>
                  <a:lnTo>
                    <a:pt x="1410260" y="87749"/>
                  </a:lnTo>
                  <a:lnTo>
                    <a:pt x="1451469" y="107459"/>
                  </a:lnTo>
                  <a:lnTo>
                    <a:pt x="1491612" y="128970"/>
                  </a:lnTo>
                  <a:lnTo>
                    <a:pt x="1530636" y="152227"/>
                  </a:lnTo>
                  <a:lnTo>
                    <a:pt x="1568489" y="177180"/>
                  </a:lnTo>
                  <a:lnTo>
                    <a:pt x="1605118" y="203776"/>
                  </a:lnTo>
                  <a:lnTo>
                    <a:pt x="1640471" y="231963"/>
                  </a:lnTo>
                  <a:lnTo>
                    <a:pt x="1674495" y="261687"/>
                  </a:lnTo>
                  <a:lnTo>
                    <a:pt x="1707138" y="292897"/>
                  </a:lnTo>
                  <a:lnTo>
                    <a:pt x="1738348" y="325540"/>
                  </a:lnTo>
                  <a:lnTo>
                    <a:pt x="1768073" y="359564"/>
                  </a:lnTo>
                  <a:lnTo>
                    <a:pt x="1796259" y="394917"/>
                  </a:lnTo>
                  <a:lnTo>
                    <a:pt x="1822855" y="431546"/>
                  </a:lnTo>
                  <a:lnTo>
                    <a:pt x="1847808" y="469399"/>
                  </a:lnTo>
                  <a:lnTo>
                    <a:pt x="1871066" y="508423"/>
                  </a:lnTo>
                  <a:lnTo>
                    <a:pt x="1892576" y="548566"/>
                  </a:lnTo>
                  <a:lnTo>
                    <a:pt x="1912286" y="589776"/>
                  </a:lnTo>
                  <a:lnTo>
                    <a:pt x="1930144" y="632000"/>
                  </a:lnTo>
                  <a:lnTo>
                    <a:pt x="1946097" y="675185"/>
                  </a:lnTo>
                  <a:lnTo>
                    <a:pt x="1960093" y="719281"/>
                  </a:lnTo>
                  <a:lnTo>
                    <a:pt x="1972080" y="764233"/>
                  </a:lnTo>
                  <a:lnTo>
                    <a:pt x="1982004" y="809990"/>
                  </a:lnTo>
                  <a:lnTo>
                    <a:pt x="1989814" y="856499"/>
                  </a:lnTo>
                  <a:lnTo>
                    <a:pt x="1995458" y="903709"/>
                  </a:lnTo>
                  <a:lnTo>
                    <a:pt x="1998883" y="951566"/>
                  </a:lnTo>
                  <a:lnTo>
                    <a:pt x="2000036" y="1000014"/>
                  </a:lnTo>
                  <a:lnTo>
                    <a:pt x="1998883" y="1048470"/>
                  </a:lnTo>
                  <a:lnTo>
                    <a:pt x="1995458" y="1096326"/>
                  </a:lnTo>
                  <a:lnTo>
                    <a:pt x="1989814" y="1143536"/>
                  </a:lnTo>
                  <a:lnTo>
                    <a:pt x="1982004" y="1190045"/>
                  </a:lnTo>
                  <a:lnTo>
                    <a:pt x="1972080" y="1235802"/>
                  </a:lnTo>
                  <a:lnTo>
                    <a:pt x="1960093" y="1280754"/>
                  </a:lnTo>
                  <a:lnTo>
                    <a:pt x="1946097" y="1324850"/>
                  </a:lnTo>
                  <a:lnTo>
                    <a:pt x="1930144" y="1368036"/>
                  </a:lnTo>
                  <a:lnTo>
                    <a:pt x="1912286" y="1410259"/>
                  </a:lnTo>
                  <a:lnTo>
                    <a:pt x="1892576" y="1451469"/>
                  </a:lnTo>
                  <a:lnTo>
                    <a:pt x="1871066" y="1491612"/>
                  </a:lnTo>
                  <a:lnTo>
                    <a:pt x="1847808" y="1530636"/>
                  </a:lnTo>
                  <a:lnTo>
                    <a:pt x="1822855" y="1568489"/>
                  </a:lnTo>
                  <a:lnTo>
                    <a:pt x="1796259" y="1605118"/>
                  </a:lnTo>
                  <a:lnTo>
                    <a:pt x="1768073" y="1640471"/>
                  </a:lnTo>
                  <a:lnTo>
                    <a:pt x="1738348" y="1674495"/>
                  </a:lnTo>
                  <a:lnTo>
                    <a:pt x="1707138" y="1707138"/>
                  </a:lnTo>
                  <a:lnTo>
                    <a:pt x="1674495" y="1738348"/>
                  </a:lnTo>
                  <a:lnTo>
                    <a:pt x="1640471" y="1768073"/>
                  </a:lnTo>
                  <a:lnTo>
                    <a:pt x="1605118" y="1796259"/>
                  </a:lnTo>
                  <a:lnTo>
                    <a:pt x="1568489" y="1822855"/>
                  </a:lnTo>
                  <a:lnTo>
                    <a:pt x="1530636" y="1847808"/>
                  </a:lnTo>
                  <a:lnTo>
                    <a:pt x="1491612" y="1871066"/>
                  </a:lnTo>
                  <a:lnTo>
                    <a:pt x="1451469" y="1892576"/>
                  </a:lnTo>
                  <a:lnTo>
                    <a:pt x="1410260" y="1912286"/>
                  </a:lnTo>
                  <a:lnTo>
                    <a:pt x="1368036" y="1930144"/>
                  </a:lnTo>
                  <a:lnTo>
                    <a:pt x="1324850" y="1946097"/>
                  </a:lnTo>
                  <a:lnTo>
                    <a:pt x="1280755" y="1960093"/>
                  </a:lnTo>
                  <a:lnTo>
                    <a:pt x="1235802" y="1972080"/>
                  </a:lnTo>
                  <a:lnTo>
                    <a:pt x="1190045" y="1982004"/>
                  </a:lnTo>
                  <a:lnTo>
                    <a:pt x="1143536" y="1989814"/>
                  </a:lnTo>
                  <a:lnTo>
                    <a:pt x="1096327" y="1995458"/>
                  </a:lnTo>
                  <a:lnTo>
                    <a:pt x="1048470" y="1998883"/>
                  </a:lnTo>
                  <a:lnTo>
                    <a:pt x="1000018" y="2000036"/>
                  </a:lnTo>
                  <a:close/>
                </a:path>
              </a:pathLst>
            </a:custGeom>
            <a:solidFill>
              <a:srgbClr val="1B2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90894" y="5760445"/>
              <a:ext cx="1853763" cy="1853763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297097" y="7424509"/>
            <a:ext cx="11779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1B2042"/>
                </a:solidFill>
                <a:latin typeface="Arial"/>
                <a:cs typeface="Arial"/>
              </a:rPr>
              <a:t>профессиям.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7760" y="3589668"/>
            <a:ext cx="3443604" cy="3835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0" marR="50800" indent="-175895">
              <a:lnSpc>
                <a:spcPct val="111600"/>
              </a:lnSpc>
              <a:spcBef>
                <a:spcPts val="100"/>
              </a:spcBef>
              <a:buAutoNum type="arabicPeriod" startAt="5"/>
              <a:tabLst>
                <a:tab pos="191770" algn="l"/>
              </a:tabLst>
            </a:pPr>
            <a:r>
              <a:rPr sz="1400" spc="70" dirty="0">
                <a:solidFill>
                  <a:srgbClr val="1B2042"/>
                </a:solidFill>
                <a:latin typeface="Arial"/>
                <a:cs typeface="Arial"/>
              </a:rPr>
              <a:t>Провести</a:t>
            </a:r>
            <a:r>
              <a:rPr sz="1400" spc="60" dirty="0">
                <a:solidFill>
                  <a:srgbClr val="1B2042"/>
                </a:solidFill>
                <a:latin typeface="Arial"/>
                <a:cs typeface="Arial"/>
              </a:rPr>
              <a:t> </a:t>
            </a:r>
            <a:r>
              <a:rPr sz="1400" spc="45" dirty="0">
                <a:solidFill>
                  <a:srgbClr val="1B2042"/>
                </a:solidFill>
                <a:latin typeface="Arial"/>
                <a:cs typeface="Arial"/>
              </a:rPr>
              <a:t>тестовые</a:t>
            </a:r>
            <a:r>
              <a:rPr sz="1400" spc="60" dirty="0">
                <a:solidFill>
                  <a:srgbClr val="1B2042"/>
                </a:solidFill>
                <a:latin typeface="Arial"/>
                <a:cs typeface="Arial"/>
              </a:rPr>
              <a:t> </a:t>
            </a:r>
            <a:r>
              <a:rPr sz="1400" spc="75" dirty="0">
                <a:solidFill>
                  <a:srgbClr val="1B2042"/>
                </a:solidFill>
                <a:latin typeface="Arial"/>
                <a:cs typeface="Arial"/>
              </a:rPr>
              <a:t>запуски 	</a:t>
            </a:r>
            <a:r>
              <a:rPr sz="1400" spc="80" dirty="0">
                <a:solidFill>
                  <a:srgbClr val="1B2042"/>
                </a:solidFill>
                <a:latin typeface="Arial"/>
                <a:cs typeface="Arial"/>
              </a:rPr>
              <a:t>основных</a:t>
            </a:r>
            <a:r>
              <a:rPr sz="1400" spc="60" dirty="0">
                <a:solidFill>
                  <a:srgbClr val="1B2042"/>
                </a:solidFill>
                <a:latin typeface="Arial"/>
                <a:cs typeface="Arial"/>
              </a:rPr>
              <a:t> </a:t>
            </a:r>
            <a:r>
              <a:rPr sz="1400" spc="90" dirty="0">
                <a:solidFill>
                  <a:srgbClr val="1B2042"/>
                </a:solidFill>
                <a:latin typeface="Arial"/>
                <a:cs typeface="Arial"/>
              </a:rPr>
              <a:t>технологических</a:t>
            </a:r>
            <a:r>
              <a:rPr sz="1400" spc="60" dirty="0">
                <a:solidFill>
                  <a:srgbClr val="1B2042"/>
                </a:solidFill>
                <a:latin typeface="Arial"/>
                <a:cs typeface="Arial"/>
              </a:rPr>
              <a:t> блоков 	</a:t>
            </a:r>
            <a:r>
              <a:rPr sz="1400" spc="70" dirty="0">
                <a:solidFill>
                  <a:srgbClr val="1B2042"/>
                </a:solidFill>
                <a:latin typeface="Arial"/>
                <a:cs typeface="Arial"/>
              </a:rPr>
              <a:t>модели,</a:t>
            </a:r>
            <a:r>
              <a:rPr sz="1400" spc="45" dirty="0">
                <a:solidFill>
                  <a:srgbClr val="1B2042"/>
                </a:solidFill>
                <a:latin typeface="Arial"/>
                <a:cs typeface="Arial"/>
              </a:rPr>
              <a:t> </a:t>
            </a:r>
            <a:r>
              <a:rPr sz="1400" spc="70" dirty="0">
                <a:solidFill>
                  <a:srgbClr val="1B2042"/>
                </a:solidFill>
                <a:latin typeface="Arial"/>
                <a:cs typeface="Arial"/>
              </a:rPr>
              <a:t>скорректировав 	</a:t>
            </a:r>
            <a:r>
              <a:rPr sz="1400" spc="105" dirty="0">
                <a:solidFill>
                  <a:srgbClr val="1B2042"/>
                </a:solidFill>
                <a:latin typeface="Arial"/>
                <a:cs typeface="Arial"/>
              </a:rPr>
              <a:t>программу</a:t>
            </a:r>
            <a:r>
              <a:rPr sz="1400" spc="50" dirty="0">
                <a:solidFill>
                  <a:srgbClr val="1B2042"/>
                </a:solidFill>
                <a:latin typeface="Arial"/>
                <a:cs typeface="Arial"/>
              </a:rPr>
              <a:t> </a:t>
            </a:r>
            <a:r>
              <a:rPr sz="1400" spc="125" dirty="0">
                <a:solidFill>
                  <a:srgbClr val="1B2042"/>
                </a:solidFill>
                <a:latin typeface="Arial"/>
                <a:cs typeface="Arial"/>
              </a:rPr>
              <a:t>и</a:t>
            </a:r>
            <a:r>
              <a:rPr sz="1400" spc="55" dirty="0">
                <a:solidFill>
                  <a:srgbClr val="1B2042"/>
                </a:solidFill>
                <a:latin typeface="Arial"/>
                <a:cs typeface="Arial"/>
              </a:rPr>
              <a:t> </a:t>
            </a:r>
            <a:r>
              <a:rPr sz="1400" spc="100" dirty="0">
                <a:solidFill>
                  <a:srgbClr val="1B2042"/>
                </a:solidFill>
                <a:latin typeface="Arial"/>
                <a:cs typeface="Arial"/>
              </a:rPr>
              <a:t>конструкцию 	</a:t>
            </a:r>
            <a:r>
              <a:rPr sz="1400" spc="65" dirty="0">
                <a:solidFill>
                  <a:srgbClr val="1B2042"/>
                </a:solidFill>
                <a:latin typeface="Arial"/>
                <a:cs typeface="Arial"/>
              </a:rPr>
              <a:t>оборудования,</a:t>
            </a:r>
            <a:r>
              <a:rPr sz="1400" spc="25" dirty="0">
                <a:solidFill>
                  <a:srgbClr val="1B204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B2042"/>
                </a:solidFill>
                <a:latin typeface="Arial"/>
                <a:cs typeface="Arial"/>
              </a:rPr>
              <a:t>в</a:t>
            </a:r>
            <a:r>
              <a:rPr sz="1400" spc="30" dirty="0">
                <a:solidFill>
                  <a:srgbClr val="1B2042"/>
                </a:solidFill>
                <a:latin typeface="Arial"/>
                <a:cs typeface="Arial"/>
              </a:rPr>
              <a:t> </a:t>
            </a:r>
            <a:r>
              <a:rPr sz="1400" spc="45" dirty="0">
                <a:solidFill>
                  <a:srgbClr val="1B2042"/>
                </a:solidFill>
                <a:latin typeface="Arial"/>
                <a:cs typeface="Arial"/>
              </a:rPr>
              <a:t>случае 	</a:t>
            </a:r>
            <a:r>
              <a:rPr sz="1400" spc="65" dirty="0">
                <a:solidFill>
                  <a:srgbClr val="1B2042"/>
                </a:solidFill>
                <a:latin typeface="Arial"/>
                <a:cs typeface="Arial"/>
              </a:rPr>
              <a:t>необходимости;</a:t>
            </a:r>
            <a:endParaRPr sz="1400">
              <a:latin typeface="Arial"/>
              <a:cs typeface="Arial"/>
            </a:endParaRPr>
          </a:p>
          <a:p>
            <a:pPr marL="189865" marR="245110" indent="-176530">
              <a:lnSpc>
                <a:spcPct val="111600"/>
              </a:lnSpc>
              <a:buAutoNum type="arabicPeriod" startAt="5"/>
              <a:tabLst>
                <a:tab pos="191770" algn="l"/>
              </a:tabLst>
            </a:pPr>
            <a:r>
              <a:rPr sz="1400" dirty="0">
                <a:solidFill>
                  <a:srgbClr val="1B2042"/>
                </a:solidFill>
                <a:latin typeface="Arial"/>
                <a:cs typeface="Arial"/>
              </a:rPr>
              <a:t>Развить</a:t>
            </a:r>
            <a:r>
              <a:rPr sz="1400" spc="100" dirty="0">
                <a:solidFill>
                  <a:srgbClr val="1B2042"/>
                </a:solidFill>
                <a:latin typeface="Arial"/>
                <a:cs typeface="Arial"/>
              </a:rPr>
              <a:t> </a:t>
            </a:r>
            <a:r>
              <a:rPr sz="1400" spc="70" dirty="0">
                <a:solidFill>
                  <a:srgbClr val="1B2042"/>
                </a:solidFill>
                <a:latin typeface="Arial"/>
                <a:cs typeface="Arial"/>
              </a:rPr>
              <a:t>у</a:t>
            </a:r>
            <a:r>
              <a:rPr sz="1400" spc="105" dirty="0">
                <a:solidFill>
                  <a:srgbClr val="1B2042"/>
                </a:solidFill>
                <a:latin typeface="Arial"/>
                <a:cs typeface="Arial"/>
              </a:rPr>
              <a:t> </a:t>
            </a:r>
            <a:r>
              <a:rPr sz="1400" spc="60" dirty="0">
                <a:solidFill>
                  <a:srgbClr val="1B2042"/>
                </a:solidFill>
                <a:latin typeface="Arial"/>
                <a:cs typeface="Arial"/>
              </a:rPr>
              <a:t>членов</a:t>
            </a:r>
            <a:r>
              <a:rPr sz="1400" spc="105" dirty="0">
                <a:solidFill>
                  <a:srgbClr val="1B2042"/>
                </a:solidFill>
                <a:latin typeface="Arial"/>
                <a:cs typeface="Arial"/>
              </a:rPr>
              <a:t> </a:t>
            </a:r>
            <a:r>
              <a:rPr sz="1400" spc="90" dirty="0">
                <a:solidFill>
                  <a:srgbClr val="1B2042"/>
                </a:solidFill>
                <a:latin typeface="Arial"/>
                <a:cs typeface="Arial"/>
              </a:rPr>
              <a:t>команды 	</a:t>
            </a:r>
            <a:r>
              <a:rPr sz="1400" spc="60" dirty="0">
                <a:solidFill>
                  <a:srgbClr val="1B2042"/>
                </a:solidFill>
                <a:latin typeface="Arial"/>
                <a:cs typeface="Arial"/>
              </a:rPr>
              <a:t>познавательные</a:t>
            </a:r>
            <a:r>
              <a:rPr sz="1400" spc="45" dirty="0">
                <a:solidFill>
                  <a:srgbClr val="1B2042"/>
                </a:solidFill>
                <a:latin typeface="Arial"/>
                <a:cs typeface="Arial"/>
              </a:rPr>
              <a:t> </a:t>
            </a:r>
            <a:r>
              <a:rPr sz="1400" spc="65" dirty="0">
                <a:solidFill>
                  <a:srgbClr val="1B2042"/>
                </a:solidFill>
                <a:latin typeface="Arial"/>
                <a:cs typeface="Arial"/>
              </a:rPr>
              <a:t>способности, 	</a:t>
            </a:r>
            <a:r>
              <a:rPr sz="1400" spc="70" dirty="0">
                <a:solidFill>
                  <a:srgbClr val="1B2042"/>
                </a:solidFill>
                <a:latin typeface="Arial"/>
                <a:cs typeface="Arial"/>
              </a:rPr>
              <a:t>пространственное</a:t>
            </a:r>
            <a:r>
              <a:rPr sz="1400" spc="114" dirty="0">
                <a:solidFill>
                  <a:srgbClr val="1B2042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1B2042"/>
                </a:solidFill>
                <a:latin typeface="Arial"/>
                <a:cs typeface="Arial"/>
              </a:rPr>
              <a:t>воображение;</a:t>
            </a:r>
            <a:endParaRPr sz="1400">
              <a:latin typeface="Arial"/>
              <a:cs typeface="Arial"/>
            </a:endParaRPr>
          </a:p>
          <a:p>
            <a:pPr marL="189865" marR="188595" indent="-169545">
              <a:lnSpc>
                <a:spcPct val="111600"/>
              </a:lnSpc>
              <a:buAutoNum type="arabicPeriod" startAt="5"/>
              <a:tabLst>
                <a:tab pos="191770" algn="l"/>
              </a:tabLst>
            </a:pPr>
            <a:r>
              <a:rPr sz="1400" spc="75" dirty="0">
                <a:solidFill>
                  <a:srgbClr val="1B2042"/>
                </a:solidFill>
                <a:latin typeface="Arial"/>
                <a:cs typeface="Arial"/>
              </a:rPr>
              <a:t>Изучить</a:t>
            </a:r>
            <a:r>
              <a:rPr sz="1400" spc="65" dirty="0">
                <a:solidFill>
                  <a:srgbClr val="1B2042"/>
                </a:solidFill>
                <a:latin typeface="Arial"/>
                <a:cs typeface="Arial"/>
              </a:rPr>
              <a:t> необходимые 	производственные</a:t>
            </a:r>
            <a:r>
              <a:rPr sz="1400" spc="105" dirty="0">
                <a:solidFill>
                  <a:srgbClr val="1B2042"/>
                </a:solidFill>
                <a:latin typeface="Arial"/>
                <a:cs typeface="Arial"/>
              </a:rPr>
              <a:t> </a:t>
            </a:r>
            <a:r>
              <a:rPr sz="1400" spc="80" dirty="0">
                <a:solidFill>
                  <a:srgbClr val="1B2042"/>
                </a:solidFill>
                <a:latin typeface="Arial"/>
                <a:cs typeface="Arial"/>
              </a:rPr>
              <a:t>блоки 	</a:t>
            </a:r>
            <a:r>
              <a:rPr sz="1400" spc="85" dirty="0">
                <a:solidFill>
                  <a:srgbClr val="1B2042"/>
                </a:solidFill>
                <a:latin typeface="Arial"/>
                <a:cs typeface="Arial"/>
              </a:rPr>
              <a:t>технологического</a:t>
            </a:r>
            <a:r>
              <a:rPr sz="1400" spc="90" dirty="0">
                <a:solidFill>
                  <a:srgbClr val="1B2042"/>
                </a:solidFill>
                <a:latin typeface="Arial"/>
                <a:cs typeface="Arial"/>
              </a:rPr>
              <a:t> комплекса </a:t>
            </a:r>
            <a:r>
              <a:rPr sz="1400" spc="-25" dirty="0">
                <a:solidFill>
                  <a:srgbClr val="1B2042"/>
                </a:solidFill>
                <a:latin typeface="Arial"/>
                <a:cs typeface="Arial"/>
              </a:rPr>
              <a:t>для 	</a:t>
            </a:r>
            <a:r>
              <a:rPr sz="1400" spc="70" dirty="0">
                <a:solidFill>
                  <a:srgbClr val="1B2042"/>
                </a:solidFill>
                <a:latin typeface="Arial"/>
                <a:cs typeface="Arial"/>
              </a:rPr>
              <a:t>изготовления</a:t>
            </a:r>
            <a:r>
              <a:rPr sz="1400" spc="80" dirty="0">
                <a:solidFill>
                  <a:srgbClr val="1B2042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1B2042"/>
                </a:solidFill>
                <a:latin typeface="Arial"/>
                <a:cs typeface="Arial"/>
              </a:rPr>
              <a:t>оборудования;</a:t>
            </a:r>
            <a:endParaRPr sz="1400">
              <a:latin typeface="Arial"/>
              <a:cs typeface="Arial"/>
            </a:endParaRPr>
          </a:p>
          <a:p>
            <a:pPr marL="189865" marR="5080" indent="-177800">
              <a:lnSpc>
                <a:spcPct val="111600"/>
              </a:lnSpc>
              <a:buAutoNum type="arabicPeriod" startAt="5"/>
              <a:tabLst>
                <a:tab pos="191770" algn="l"/>
              </a:tabLst>
            </a:pPr>
            <a:r>
              <a:rPr sz="1400" spc="75" dirty="0">
                <a:solidFill>
                  <a:srgbClr val="1B2042"/>
                </a:solidFill>
                <a:latin typeface="Arial"/>
                <a:cs typeface="Arial"/>
              </a:rPr>
              <a:t>Воспитание</a:t>
            </a:r>
            <a:r>
              <a:rPr sz="1400" spc="40" dirty="0">
                <a:solidFill>
                  <a:srgbClr val="1B2042"/>
                </a:solidFill>
                <a:latin typeface="Arial"/>
                <a:cs typeface="Arial"/>
              </a:rPr>
              <a:t> </a:t>
            </a:r>
            <a:r>
              <a:rPr sz="1400" spc="65" dirty="0">
                <a:solidFill>
                  <a:srgbClr val="1B2042"/>
                </a:solidFill>
                <a:latin typeface="Arial"/>
                <a:cs typeface="Arial"/>
              </a:rPr>
              <a:t>уважительного 	</a:t>
            </a:r>
            <a:r>
              <a:rPr sz="1400" spc="70" dirty="0">
                <a:solidFill>
                  <a:srgbClr val="1B2042"/>
                </a:solidFill>
                <a:latin typeface="Arial"/>
                <a:cs typeface="Arial"/>
              </a:rPr>
              <a:t>отношения</a:t>
            </a:r>
            <a:r>
              <a:rPr sz="1400" spc="50" dirty="0">
                <a:solidFill>
                  <a:srgbClr val="1B2042"/>
                </a:solidFill>
                <a:latin typeface="Arial"/>
                <a:cs typeface="Arial"/>
              </a:rPr>
              <a:t> </a:t>
            </a:r>
            <a:r>
              <a:rPr sz="1400" spc="150" dirty="0">
                <a:solidFill>
                  <a:srgbClr val="1B2042"/>
                </a:solidFill>
                <a:latin typeface="Arial"/>
                <a:cs typeface="Arial"/>
              </a:rPr>
              <a:t>к</a:t>
            </a:r>
            <a:r>
              <a:rPr sz="1400" spc="50" dirty="0">
                <a:solidFill>
                  <a:srgbClr val="1B2042"/>
                </a:solidFill>
                <a:latin typeface="Arial"/>
                <a:cs typeface="Arial"/>
              </a:rPr>
              <a:t> </a:t>
            </a:r>
            <a:r>
              <a:rPr sz="1400" spc="75" dirty="0">
                <a:solidFill>
                  <a:srgbClr val="1B2042"/>
                </a:solidFill>
                <a:latin typeface="Arial"/>
                <a:cs typeface="Arial"/>
              </a:rPr>
              <a:t>людям</a:t>
            </a:r>
            <a:r>
              <a:rPr sz="1400" spc="55" dirty="0">
                <a:solidFill>
                  <a:srgbClr val="1B2042"/>
                </a:solidFill>
                <a:latin typeface="Arial"/>
                <a:cs typeface="Arial"/>
              </a:rPr>
              <a:t> </a:t>
            </a:r>
            <a:r>
              <a:rPr sz="1400" spc="65" dirty="0">
                <a:solidFill>
                  <a:srgbClr val="1B2042"/>
                </a:solidFill>
                <a:latin typeface="Arial"/>
                <a:cs typeface="Arial"/>
              </a:rPr>
              <a:t>труда,</a:t>
            </a:r>
            <a:r>
              <a:rPr sz="1400" spc="50" dirty="0">
                <a:solidFill>
                  <a:srgbClr val="1B2042"/>
                </a:solidFill>
                <a:latin typeface="Arial"/>
                <a:cs typeface="Arial"/>
              </a:rPr>
              <a:t> </a:t>
            </a:r>
            <a:r>
              <a:rPr sz="1400" spc="60" dirty="0">
                <a:solidFill>
                  <a:srgbClr val="1B2042"/>
                </a:solidFill>
                <a:latin typeface="Arial"/>
                <a:cs typeface="Arial"/>
              </a:rPr>
              <a:t>интерес 	</a:t>
            </a:r>
            <a:r>
              <a:rPr sz="1400" spc="85" dirty="0">
                <a:solidFill>
                  <a:srgbClr val="1B2042"/>
                </a:solidFill>
                <a:latin typeface="Arial"/>
                <a:cs typeface="Arial"/>
              </a:rPr>
              <a:t>рабочим</a:t>
            </a:r>
            <a:r>
              <a:rPr sz="1400" spc="40" dirty="0">
                <a:solidFill>
                  <a:srgbClr val="1B2042"/>
                </a:solidFill>
                <a:latin typeface="Arial"/>
                <a:cs typeface="Arial"/>
              </a:rPr>
              <a:t> </a:t>
            </a:r>
            <a:r>
              <a:rPr sz="1400" spc="125" dirty="0">
                <a:solidFill>
                  <a:srgbClr val="1B2042"/>
                </a:solidFill>
                <a:latin typeface="Arial"/>
                <a:cs typeface="Arial"/>
              </a:rPr>
              <a:t>и</a:t>
            </a:r>
            <a:r>
              <a:rPr sz="1400" spc="45" dirty="0">
                <a:solidFill>
                  <a:srgbClr val="1B2042"/>
                </a:solidFill>
                <a:latin typeface="Arial"/>
                <a:cs typeface="Arial"/>
              </a:rPr>
              <a:t> </a:t>
            </a:r>
            <a:r>
              <a:rPr sz="1400" spc="95" dirty="0">
                <a:solidFill>
                  <a:srgbClr val="1B2042"/>
                </a:solidFill>
                <a:latin typeface="Arial"/>
                <a:cs typeface="Arial"/>
              </a:rPr>
              <a:t>инженерным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049213" y="4244890"/>
            <a:ext cx="9118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10" dirty="0">
                <a:solidFill>
                  <a:srgbClr val="F5A600"/>
                </a:solidFill>
                <a:latin typeface="Trebuchet MS"/>
                <a:cs typeface="Trebuchet MS"/>
              </a:rPr>
              <a:t>Каретка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15378" y="-34061"/>
            <a:ext cx="3441700" cy="3649345"/>
          </a:xfrm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marL="106045">
              <a:lnSpc>
                <a:spcPct val="100000"/>
              </a:lnSpc>
              <a:spcBef>
                <a:spcPts val="1250"/>
              </a:spcBef>
            </a:pPr>
            <a:r>
              <a:rPr sz="2000" dirty="0">
                <a:solidFill>
                  <a:srgbClr val="1B2042"/>
                </a:solidFill>
                <a:latin typeface="Georgia"/>
                <a:cs typeface="Georgia"/>
              </a:rPr>
              <a:t>ЗАДАЧИ</a:t>
            </a:r>
            <a:r>
              <a:rPr sz="2000" spc="5" dirty="0">
                <a:solidFill>
                  <a:srgbClr val="1B2042"/>
                </a:solidFill>
                <a:latin typeface="Georgia"/>
                <a:cs typeface="Georgia"/>
              </a:rPr>
              <a:t>  </a:t>
            </a:r>
            <a:r>
              <a:rPr sz="2000" spc="-10" dirty="0">
                <a:solidFill>
                  <a:srgbClr val="1B2042"/>
                </a:solidFill>
                <a:latin typeface="Georgia"/>
                <a:cs typeface="Georgia"/>
              </a:rPr>
              <a:t>ПРОЕКТА</a:t>
            </a:r>
            <a:endParaRPr sz="2000">
              <a:latin typeface="Georgia"/>
              <a:cs typeface="Georgia"/>
            </a:endParaRPr>
          </a:p>
          <a:p>
            <a:pPr marL="192405" marR="224154" indent="-160020">
              <a:lnSpc>
                <a:spcPct val="111600"/>
              </a:lnSpc>
              <a:spcBef>
                <a:spcPts val="605"/>
              </a:spcBef>
              <a:buAutoNum type="arabicPeriod"/>
              <a:tabLst>
                <a:tab pos="194310" algn="l"/>
              </a:tabLst>
            </a:pPr>
            <a:r>
              <a:rPr sz="1400" spc="50" dirty="0">
                <a:solidFill>
                  <a:srgbClr val="1B2042"/>
                </a:solidFill>
                <a:latin typeface="Arial"/>
                <a:cs typeface="Arial"/>
              </a:rPr>
              <a:t>Профессиональное</a:t>
            </a:r>
            <a:r>
              <a:rPr sz="1400" spc="70" dirty="0">
                <a:solidFill>
                  <a:srgbClr val="1B2042"/>
                </a:solidFill>
                <a:latin typeface="Arial"/>
                <a:cs typeface="Arial"/>
              </a:rPr>
              <a:t> </a:t>
            </a:r>
            <a:r>
              <a:rPr sz="1400" spc="45" dirty="0">
                <a:solidFill>
                  <a:srgbClr val="1B2042"/>
                </a:solidFill>
                <a:latin typeface="Arial"/>
                <a:cs typeface="Arial"/>
              </a:rPr>
              <a:t>просвещение 	</a:t>
            </a:r>
            <a:r>
              <a:rPr sz="1400" spc="60" dirty="0">
                <a:solidFill>
                  <a:srgbClr val="1B2042"/>
                </a:solidFill>
                <a:latin typeface="Arial"/>
                <a:cs typeface="Arial"/>
              </a:rPr>
              <a:t>учащихся</a:t>
            </a:r>
            <a:r>
              <a:rPr sz="1400" spc="100" dirty="0">
                <a:solidFill>
                  <a:srgbClr val="1B204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B2042"/>
                </a:solidFill>
                <a:latin typeface="Arial"/>
                <a:cs typeface="Arial"/>
              </a:rPr>
              <a:t>через</a:t>
            </a:r>
            <a:r>
              <a:rPr sz="1400" spc="105" dirty="0">
                <a:solidFill>
                  <a:srgbClr val="1B2042"/>
                </a:solidFill>
                <a:latin typeface="Arial"/>
                <a:cs typeface="Arial"/>
              </a:rPr>
              <a:t> </a:t>
            </a:r>
            <a:r>
              <a:rPr sz="1400" spc="100" dirty="0">
                <a:solidFill>
                  <a:srgbClr val="1B2042"/>
                </a:solidFill>
                <a:latin typeface="Arial"/>
                <a:cs typeface="Arial"/>
              </a:rPr>
              <a:t>погружение </a:t>
            </a:r>
            <a:r>
              <a:rPr sz="1400" spc="-50" dirty="0">
                <a:solidFill>
                  <a:srgbClr val="1B2042"/>
                </a:solidFill>
                <a:latin typeface="Arial"/>
                <a:cs typeface="Arial"/>
              </a:rPr>
              <a:t>в 	</a:t>
            </a:r>
            <a:r>
              <a:rPr sz="1400" spc="60" dirty="0">
                <a:solidFill>
                  <a:srgbClr val="1B2042"/>
                </a:solidFill>
                <a:latin typeface="Arial"/>
                <a:cs typeface="Arial"/>
              </a:rPr>
              <a:t>профессиональную </a:t>
            </a:r>
            <a:r>
              <a:rPr sz="1400" spc="45" dirty="0">
                <a:solidFill>
                  <a:srgbClr val="1B2042"/>
                </a:solidFill>
                <a:latin typeface="Arial"/>
                <a:cs typeface="Arial"/>
              </a:rPr>
              <a:t>среду;</a:t>
            </a:r>
            <a:endParaRPr sz="1400">
              <a:latin typeface="Arial"/>
              <a:cs typeface="Arial"/>
            </a:endParaRPr>
          </a:p>
          <a:p>
            <a:pPr marL="192405" marR="5080" indent="-180340">
              <a:lnSpc>
                <a:spcPct val="111600"/>
              </a:lnSpc>
              <a:buAutoNum type="arabicPeriod"/>
              <a:tabLst>
                <a:tab pos="194310" algn="l"/>
              </a:tabLst>
            </a:pPr>
            <a:r>
              <a:rPr sz="1400" spc="65" dirty="0">
                <a:solidFill>
                  <a:srgbClr val="1B2042"/>
                </a:solidFill>
                <a:latin typeface="Arial"/>
                <a:cs typeface="Arial"/>
              </a:rPr>
              <a:t>Знакомство</a:t>
            </a:r>
            <a:r>
              <a:rPr sz="1400" spc="60" dirty="0">
                <a:solidFill>
                  <a:srgbClr val="1B2042"/>
                </a:solidFill>
                <a:latin typeface="Arial"/>
                <a:cs typeface="Arial"/>
              </a:rPr>
              <a:t> учащихся</a:t>
            </a:r>
            <a:r>
              <a:rPr sz="1400" spc="65" dirty="0">
                <a:solidFill>
                  <a:srgbClr val="1B204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B2042"/>
                </a:solidFill>
                <a:latin typeface="Arial"/>
                <a:cs typeface="Arial"/>
              </a:rPr>
              <a:t>с</a:t>
            </a:r>
            <a:r>
              <a:rPr sz="1400" spc="60" dirty="0">
                <a:solidFill>
                  <a:srgbClr val="1B2042"/>
                </a:solidFill>
                <a:latin typeface="Arial"/>
                <a:cs typeface="Arial"/>
              </a:rPr>
              <a:t> </a:t>
            </a:r>
            <a:r>
              <a:rPr sz="1400" spc="75" dirty="0">
                <a:solidFill>
                  <a:srgbClr val="1B2042"/>
                </a:solidFill>
                <a:latin typeface="Arial"/>
                <a:cs typeface="Arial"/>
              </a:rPr>
              <a:t>реальными 	</a:t>
            </a:r>
            <a:r>
              <a:rPr sz="1400" spc="80" dirty="0">
                <a:solidFill>
                  <a:srgbClr val="1B2042"/>
                </a:solidFill>
                <a:latin typeface="Arial"/>
                <a:cs typeface="Arial"/>
              </a:rPr>
              <a:t>производственными</a:t>
            </a:r>
            <a:r>
              <a:rPr sz="1400" spc="65" dirty="0">
                <a:solidFill>
                  <a:srgbClr val="1B2042"/>
                </a:solidFill>
                <a:latin typeface="Arial"/>
                <a:cs typeface="Arial"/>
              </a:rPr>
              <a:t> </a:t>
            </a:r>
            <a:r>
              <a:rPr sz="1400" spc="70" dirty="0">
                <a:solidFill>
                  <a:srgbClr val="1B2042"/>
                </a:solidFill>
                <a:latin typeface="Arial"/>
                <a:cs typeface="Arial"/>
              </a:rPr>
              <a:t>процессами 	на</a:t>
            </a:r>
            <a:r>
              <a:rPr sz="1400" spc="45" dirty="0">
                <a:solidFill>
                  <a:srgbClr val="1B2042"/>
                </a:solidFill>
                <a:latin typeface="Arial"/>
                <a:cs typeface="Arial"/>
              </a:rPr>
              <a:t> производстве;</a:t>
            </a:r>
            <a:endParaRPr sz="1400">
              <a:latin typeface="Arial"/>
              <a:cs typeface="Arial"/>
            </a:endParaRPr>
          </a:p>
          <a:p>
            <a:pPr marL="192405" marR="374650" indent="-179070">
              <a:lnSpc>
                <a:spcPct val="111600"/>
              </a:lnSpc>
              <a:buAutoNum type="arabicPeriod"/>
              <a:tabLst>
                <a:tab pos="194310" algn="l"/>
              </a:tabLst>
            </a:pPr>
            <a:r>
              <a:rPr sz="1400" spc="70" dirty="0">
                <a:solidFill>
                  <a:srgbClr val="1B2042"/>
                </a:solidFill>
                <a:latin typeface="Arial"/>
                <a:cs typeface="Arial"/>
              </a:rPr>
              <a:t>Привлечь</a:t>
            </a:r>
            <a:r>
              <a:rPr sz="1400" spc="55" dirty="0">
                <a:solidFill>
                  <a:srgbClr val="1B2042"/>
                </a:solidFill>
                <a:latin typeface="Arial"/>
                <a:cs typeface="Arial"/>
              </a:rPr>
              <a:t> </a:t>
            </a:r>
            <a:r>
              <a:rPr sz="1400" spc="60" dirty="0">
                <a:solidFill>
                  <a:srgbClr val="1B2042"/>
                </a:solidFill>
                <a:latin typeface="Arial"/>
                <a:cs typeface="Arial"/>
              </a:rPr>
              <a:t>учащихся</a:t>
            </a:r>
            <a:r>
              <a:rPr sz="1400" spc="55" dirty="0">
                <a:solidFill>
                  <a:srgbClr val="1B2042"/>
                </a:solidFill>
                <a:latin typeface="Arial"/>
                <a:cs typeface="Arial"/>
              </a:rPr>
              <a:t> </a:t>
            </a:r>
            <a:r>
              <a:rPr sz="1400" spc="150" dirty="0">
                <a:solidFill>
                  <a:srgbClr val="1B2042"/>
                </a:solidFill>
                <a:latin typeface="Arial"/>
                <a:cs typeface="Arial"/>
              </a:rPr>
              <a:t>к</a:t>
            </a:r>
            <a:r>
              <a:rPr sz="1400" spc="55" dirty="0">
                <a:solidFill>
                  <a:srgbClr val="1B2042"/>
                </a:solidFill>
                <a:latin typeface="Arial"/>
                <a:cs typeface="Arial"/>
              </a:rPr>
              <a:t> </a:t>
            </a:r>
            <a:r>
              <a:rPr sz="1400" spc="65" dirty="0">
                <a:solidFill>
                  <a:srgbClr val="1B2042"/>
                </a:solidFill>
                <a:latin typeface="Arial"/>
                <a:cs typeface="Arial"/>
              </a:rPr>
              <a:t>решению 	</a:t>
            </a:r>
            <a:r>
              <a:rPr sz="1400" spc="90" dirty="0">
                <a:solidFill>
                  <a:srgbClr val="1B2042"/>
                </a:solidFill>
                <a:latin typeface="Arial"/>
                <a:cs typeface="Arial"/>
              </a:rPr>
              <a:t>значимых</a:t>
            </a:r>
            <a:r>
              <a:rPr sz="1400" spc="120" dirty="0">
                <a:solidFill>
                  <a:srgbClr val="1B204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B2042"/>
                </a:solidFill>
                <a:latin typeface="Arial"/>
                <a:cs typeface="Arial"/>
              </a:rPr>
              <a:t>для</a:t>
            </a:r>
            <a:r>
              <a:rPr sz="1400" spc="120" dirty="0">
                <a:solidFill>
                  <a:srgbClr val="1B2042"/>
                </a:solidFill>
                <a:latin typeface="Arial"/>
                <a:cs typeface="Arial"/>
              </a:rPr>
              <a:t> </a:t>
            </a:r>
            <a:r>
              <a:rPr sz="1400" spc="75" dirty="0">
                <a:solidFill>
                  <a:srgbClr val="1B2042"/>
                </a:solidFill>
                <a:latin typeface="Arial"/>
                <a:cs typeface="Arial"/>
              </a:rPr>
              <a:t>предприятия 	</a:t>
            </a:r>
            <a:r>
              <a:rPr sz="1400" spc="65" dirty="0">
                <a:solidFill>
                  <a:srgbClr val="1B2042"/>
                </a:solidFill>
                <a:latin typeface="Arial"/>
                <a:cs typeface="Arial"/>
              </a:rPr>
              <a:t>проблем;</a:t>
            </a:r>
            <a:endParaRPr sz="1400">
              <a:latin typeface="Arial"/>
              <a:cs typeface="Arial"/>
            </a:endParaRPr>
          </a:p>
          <a:p>
            <a:pPr marL="192405" marR="189865" indent="-177165">
              <a:lnSpc>
                <a:spcPct val="111600"/>
              </a:lnSpc>
              <a:buAutoNum type="arabicPeriod"/>
              <a:tabLst>
                <a:tab pos="194310" algn="l"/>
              </a:tabLst>
            </a:pPr>
            <a:r>
              <a:rPr sz="1400" spc="50" dirty="0">
                <a:solidFill>
                  <a:srgbClr val="1B2042"/>
                </a:solidFill>
                <a:latin typeface="Arial"/>
                <a:cs typeface="Arial"/>
              </a:rPr>
              <a:t>Разработка</a:t>
            </a:r>
            <a:r>
              <a:rPr sz="1400" spc="45" dirty="0">
                <a:solidFill>
                  <a:srgbClr val="1B2042"/>
                </a:solidFill>
                <a:latin typeface="Arial"/>
                <a:cs typeface="Arial"/>
              </a:rPr>
              <a:t> </a:t>
            </a:r>
            <a:r>
              <a:rPr sz="1400" spc="125" dirty="0">
                <a:solidFill>
                  <a:srgbClr val="1B2042"/>
                </a:solidFill>
                <a:latin typeface="Arial"/>
                <a:cs typeface="Arial"/>
              </a:rPr>
              <a:t>и</a:t>
            </a:r>
            <a:r>
              <a:rPr sz="1400" spc="45" dirty="0">
                <a:solidFill>
                  <a:srgbClr val="1B2042"/>
                </a:solidFill>
                <a:latin typeface="Arial"/>
                <a:cs typeface="Arial"/>
              </a:rPr>
              <a:t> </a:t>
            </a:r>
            <a:r>
              <a:rPr sz="1400" spc="85" dirty="0">
                <a:solidFill>
                  <a:srgbClr val="1B2042"/>
                </a:solidFill>
                <a:latin typeface="Arial"/>
                <a:cs typeface="Arial"/>
              </a:rPr>
              <a:t>программирование 	</a:t>
            </a:r>
            <a:r>
              <a:rPr sz="1400" spc="90" dirty="0">
                <a:solidFill>
                  <a:srgbClr val="1B2042"/>
                </a:solidFill>
                <a:latin typeface="Arial"/>
                <a:cs typeface="Arial"/>
              </a:rPr>
              <a:t>алгоритма</a:t>
            </a:r>
            <a:r>
              <a:rPr sz="1400" spc="65" dirty="0">
                <a:solidFill>
                  <a:srgbClr val="1B2042"/>
                </a:solidFill>
                <a:latin typeface="Arial"/>
                <a:cs typeface="Arial"/>
              </a:rPr>
              <a:t> </a:t>
            </a:r>
            <a:r>
              <a:rPr sz="1400" spc="75" dirty="0">
                <a:solidFill>
                  <a:srgbClr val="1B2042"/>
                </a:solidFill>
                <a:latin typeface="Arial"/>
                <a:cs typeface="Arial"/>
              </a:rPr>
              <a:t>работы</a:t>
            </a:r>
            <a:r>
              <a:rPr sz="1400" spc="70" dirty="0">
                <a:solidFill>
                  <a:srgbClr val="1B2042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1B2042"/>
                </a:solidFill>
                <a:latin typeface="Arial"/>
                <a:cs typeface="Arial"/>
              </a:rPr>
              <a:t>оборудования 	</a:t>
            </a:r>
            <a:r>
              <a:rPr sz="1400" spc="75" dirty="0">
                <a:solidFill>
                  <a:srgbClr val="1B2042"/>
                </a:solidFill>
                <a:latin typeface="Arial"/>
                <a:cs typeface="Arial"/>
              </a:rPr>
              <a:t>модели</a:t>
            </a:r>
            <a:r>
              <a:rPr sz="1400" spc="50" dirty="0">
                <a:solidFill>
                  <a:srgbClr val="1B2042"/>
                </a:solidFill>
                <a:latin typeface="Arial"/>
                <a:cs typeface="Arial"/>
              </a:rPr>
              <a:t> </a:t>
            </a:r>
            <a:r>
              <a:rPr sz="1400" spc="70" dirty="0">
                <a:solidFill>
                  <a:srgbClr val="1B2042"/>
                </a:solidFill>
                <a:latin typeface="Arial"/>
                <a:cs typeface="Arial"/>
              </a:rPr>
              <a:t>роботизированного 	</a:t>
            </a:r>
            <a:r>
              <a:rPr sz="1400" spc="75" dirty="0">
                <a:solidFill>
                  <a:srgbClr val="1B2042"/>
                </a:solidFill>
                <a:latin typeface="Arial"/>
                <a:cs typeface="Arial"/>
              </a:rPr>
              <a:t>участка</a:t>
            </a:r>
            <a:r>
              <a:rPr sz="1400" spc="445" dirty="0">
                <a:solidFill>
                  <a:srgbClr val="1B2042"/>
                </a:solidFill>
                <a:latin typeface="Arial"/>
                <a:cs typeface="Arial"/>
              </a:rPr>
              <a:t> </a:t>
            </a:r>
            <a:r>
              <a:rPr sz="1400" spc="65" dirty="0">
                <a:solidFill>
                  <a:srgbClr val="1B2042"/>
                </a:solidFill>
                <a:latin typeface="Arial"/>
                <a:cs typeface="Arial"/>
              </a:rPr>
              <a:t>резки;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75" dirty="0"/>
              <a:t>Технологическая</a:t>
            </a:r>
            <a:r>
              <a:rPr spc="160" dirty="0"/>
              <a:t> </a:t>
            </a:r>
            <a:r>
              <a:rPr spc="220" dirty="0"/>
              <a:t>карта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3624646" y="616615"/>
            <a:ext cx="3308985" cy="730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5080" indent="-330200">
              <a:lnSpc>
                <a:spcPct val="115599"/>
              </a:lnSpc>
              <a:spcBef>
                <a:spcPts val="100"/>
              </a:spcBef>
            </a:pPr>
            <a:r>
              <a:rPr sz="2000" b="1" spc="-110" dirty="0">
                <a:solidFill>
                  <a:srgbClr val="F5A600"/>
                </a:solidFill>
                <a:latin typeface="Trebuchet MS"/>
                <a:cs typeface="Trebuchet MS"/>
              </a:rPr>
              <a:t>Осповапnе</a:t>
            </a:r>
            <a:r>
              <a:rPr sz="2000" b="1" spc="-210" dirty="0">
                <a:solidFill>
                  <a:srgbClr val="F5A600"/>
                </a:solidFill>
                <a:latin typeface="Trebuchet MS"/>
                <a:cs typeface="Trebuchet MS"/>
              </a:rPr>
              <a:t> </a:t>
            </a:r>
            <a:r>
              <a:rPr sz="2000" b="1" spc="-125" dirty="0">
                <a:solidFill>
                  <a:srgbClr val="F5A600"/>
                </a:solidFill>
                <a:latin typeface="Trebuchet MS"/>
                <a:cs typeface="Trebuchet MS"/>
              </a:rPr>
              <a:t>о6орудовапnя</a:t>
            </a:r>
            <a:r>
              <a:rPr sz="2000" b="1" spc="-204" dirty="0">
                <a:solidFill>
                  <a:srgbClr val="F5A600"/>
                </a:solidFill>
                <a:latin typeface="Trebuchet MS"/>
                <a:cs typeface="Trebuchet MS"/>
              </a:rPr>
              <a:t> </a:t>
            </a:r>
            <a:r>
              <a:rPr sz="2000" b="1" spc="-65" dirty="0">
                <a:solidFill>
                  <a:srgbClr val="F5A600"/>
                </a:solidFill>
                <a:latin typeface="Trebuchet MS"/>
                <a:cs typeface="Trebuchet MS"/>
              </a:rPr>
              <a:t>для </a:t>
            </a:r>
            <a:r>
              <a:rPr sz="2000" b="1" spc="-125" dirty="0">
                <a:solidFill>
                  <a:srgbClr val="F5A600"/>
                </a:solidFill>
                <a:latin typeface="Trebuchet MS"/>
                <a:cs typeface="Trebuchet MS"/>
              </a:rPr>
              <a:t>гnдроа6расnвпой</a:t>
            </a:r>
            <a:r>
              <a:rPr sz="2000" b="1" spc="-190" dirty="0">
                <a:solidFill>
                  <a:srgbClr val="F5A600"/>
                </a:solidFill>
                <a:latin typeface="Trebuchet MS"/>
                <a:cs typeface="Trebuchet MS"/>
              </a:rPr>
              <a:t> </a:t>
            </a:r>
            <a:r>
              <a:rPr sz="2000" b="1" spc="-20" dirty="0">
                <a:solidFill>
                  <a:srgbClr val="F5A600"/>
                </a:solidFill>
                <a:latin typeface="Trebuchet MS"/>
                <a:cs typeface="Trebuchet MS"/>
              </a:rPr>
              <a:t>рескn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904270" y="4252571"/>
            <a:ext cx="21812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14" dirty="0">
                <a:solidFill>
                  <a:srgbClr val="F5A600"/>
                </a:solidFill>
                <a:latin typeface="Trebuchet MS"/>
                <a:cs typeface="Trebuchet MS"/>
              </a:rPr>
              <a:t>Программпая</a:t>
            </a:r>
            <a:r>
              <a:rPr sz="2000" b="1" spc="-220" dirty="0">
                <a:solidFill>
                  <a:srgbClr val="F5A600"/>
                </a:solidFill>
                <a:latin typeface="Trebuchet MS"/>
                <a:cs typeface="Trebuchet MS"/>
              </a:rPr>
              <a:t> </a:t>
            </a:r>
            <a:r>
              <a:rPr sz="2000" b="1" spc="-90" dirty="0">
                <a:solidFill>
                  <a:srgbClr val="F5A600"/>
                </a:solidFill>
                <a:latin typeface="Trebuchet MS"/>
                <a:cs typeface="Trebuchet MS"/>
              </a:rPr>
              <a:t>часть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185</Words>
  <Application>Microsoft Office PowerPoint</Application>
  <PresentationFormat>Произвольный</PresentationFormat>
  <Paragraphs>33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Georgia</vt:lpstr>
      <vt:lpstr>Trebuchet MS</vt:lpstr>
      <vt:lpstr>Office Theme</vt:lpstr>
      <vt:lpstr>Установка</vt:lpstr>
      <vt:lpstr>Технологическая карта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Желтый Профессиональный Градиент Технологический Компания Брошюра</dc:title>
  <dc:creator>Anna Zelenaya</dc:creator>
  <cp:keywords>DAFBGxxwq_Q,BADkW2mgeV0</cp:keywords>
  <cp:lastModifiedBy>Евсеева Ольга Александровна</cp:lastModifiedBy>
  <cp:revision>1</cp:revision>
  <dcterms:created xsi:type="dcterms:W3CDTF">2024-06-17T07:02:53Z</dcterms:created>
  <dcterms:modified xsi:type="dcterms:W3CDTF">2024-06-17T07:04:09Z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2024-03-11T00:00:00Z</vt:filetime>
  </property>
  <property fmtid="{D5CDD505-2E9C-101B-9397-08002B2CF9AE}" pid="3" name="Creator">
    <vt:lpwstr>Canva</vt:lpwstr>
  </property>
  <property fmtid="{D5CDD505-2E9C-101B-9397-08002B2CF9AE}" pid="4" name="LastSaved">
    <vt:filetime>2024-06-17T00:00:00Z</vt:filetime>
  </property>
  <property fmtid="{D5CDD505-2E9C-101B-9397-08002B2CF9AE}" pid="5" name="Producer">
    <vt:lpwstr>3-Heights(TM) PDF Security Shell 4.8.25.2 (http://www.pdf-tools.com)</vt:lpwstr>
  </property>
</Properties>
</file>