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2"/>
  </p:notes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4" r:id="rId9"/>
    <p:sldId id="266" r:id="rId10"/>
    <p:sldId id="265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CDB7B58-915B-41FA-AD13-1B7254E70CE6}">
          <p14:sldIdLst>
            <p14:sldId id="256"/>
            <p14:sldId id="257"/>
            <p14:sldId id="258"/>
            <p14:sldId id="262"/>
            <p14:sldId id="259"/>
            <p14:sldId id="260"/>
            <p14:sldId id="263"/>
            <p14:sldId id="264"/>
            <p14:sldId id="266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849162-9F19-4489-9B05-CF6C38E647D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9C4FFE-3659-4689-897F-3E369014C574}">
      <dgm:prSet phldrT="[Текст]"/>
      <dgm:spPr/>
      <dgm:t>
        <a:bodyPr/>
        <a:lstStyle/>
        <a:p>
          <a:r>
            <a:rPr lang="ru-RU" b="1" dirty="0"/>
            <a:t>Преимущества</a:t>
          </a:r>
          <a:endParaRPr lang="ru-RU" dirty="0"/>
        </a:p>
      </dgm:t>
    </dgm:pt>
    <dgm:pt modelId="{1C7D57C2-3ADF-47EB-B921-310ED8A84F8A}" type="parTrans" cxnId="{B8CC750F-4AF7-4E3F-B847-F29F5B16FE27}">
      <dgm:prSet/>
      <dgm:spPr/>
      <dgm:t>
        <a:bodyPr/>
        <a:lstStyle/>
        <a:p>
          <a:endParaRPr lang="ru-RU"/>
        </a:p>
      </dgm:t>
    </dgm:pt>
    <dgm:pt modelId="{BDD5514A-C67D-4B4A-BCEE-A207B2891954}" type="sibTrans" cxnId="{B8CC750F-4AF7-4E3F-B847-F29F5B16FE27}">
      <dgm:prSet/>
      <dgm:spPr/>
      <dgm:t>
        <a:bodyPr/>
        <a:lstStyle/>
        <a:p>
          <a:endParaRPr lang="ru-RU"/>
        </a:p>
      </dgm:t>
    </dgm:pt>
    <dgm:pt modelId="{EA3D32AA-BF76-4B0E-9AEE-4AA7D80CE9A7}">
      <dgm:prSet phldrT="[Текст]"/>
      <dgm:spPr/>
      <dgm:t>
        <a:bodyPr/>
        <a:lstStyle/>
        <a:p>
          <a:r>
            <a:rPr lang="ru-RU" dirty="0"/>
            <a:t>Максимизация солнечного света, увеличение производительности.</a:t>
          </a:r>
        </a:p>
      </dgm:t>
    </dgm:pt>
    <dgm:pt modelId="{121C2C73-4E8C-46BC-A9D7-5931A65896E6}" type="parTrans" cxnId="{19655AF8-9EA9-4496-AEC3-90BDCA7826B8}">
      <dgm:prSet/>
      <dgm:spPr/>
      <dgm:t>
        <a:bodyPr/>
        <a:lstStyle/>
        <a:p>
          <a:endParaRPr lang="ru-RU"/>
        </a:p>
      </dgm:t>
    </dgm:pt>
    <dgm:pt modelId="{9ACCC421-13B3-4699-9C58-EF4973E66CDB}" type="sibTrans" cxnId="{19655AF8-9EA9-4496-AEC3-90BDCA7826B8}">
      <dgm:prSet/>
      <dgm:spPr/>
      <dgm:t>
        <a:bodyPr/>
        <a:lstStyle/>
        <a:p>
          <a:endParaRPr lang="ru-RU"/>
        </a:p>
      </dgm:t>
    </dgm:pt>
    <dgm:pt modelId="{DA82A79B-E26F-4B6C-B9D4-A7E83B503F1F}">
      <dgm:prSet phldrT="[Текст]"/>
      <dgm:spPr/>
      <dgm:t>
        <a:bodyPr/>
        <a:lstStyle/>
        <a:p>
          <a:r>
            <a:rPr lang="ru-RU" b="1" dirty="0"/>
            <a:t>Работа в различных условиях</a:t>
          </a:r>
          <a:endParaRPr lang="ru-RU" dirty="0"/>
        </a:p>
      </dgm:t>
    </dgm:pt>
    <dgm:pt modelId="{55677C56-2FB1-442F-9ACC-BA345225E90F}" type="parTrans" cxnId="{288BFB8C-0DBB-4623-8EC7-4C6403CC0911}">
      <dgm:prSet/>
      <dgm:spPr/>
      <dgm:t>
        <a:bodyPr/>
        <a:lstStyle/>
        <a:p>
          <a:endParaRPr lang="ru-RU"/>
        </a:p>
      </dgm:t>
    </dgm:pt>
    <dgm:pt modelId="{005F6B6E-F430-4074-AA65-969A955B8D02}" type="sibTrans" cxnId="{288BFB8C-0DBB-4623-8EC7-4C6403CC0911}">
      <dgm:prSet/>
      <dgm:spPr/>
      <dgm:t>
        <a:bodyPr/>
        <a:lstStyle/>
        <a:p>
          <a:endParaRPr lang="ru-RU"/>
        </a:p>
      </dgm:t>
    </dgm:pt>
    <dgm:pt modelId="{D955C73F-A6C6-498C-827F-012FDC22C3F2}">
      <dgm:prSet phldrT="[Текст]"/>
      <dgm:spPr/>
      <dgm:t>
        <a:bodyPr/>
        <a:lstStyle/>
        <a:p>
          <a:r>
            <a:rPr lang="ru-RU" dirty="0"/>
            <a:t>Способность приспосабливаться к изменениям положения солнца в течение дня и в разные сезоны.</a:t>
          </a:r>
        </a:p>
      </dgm:t>
    </dgm:pt>
    <dgm:pt modelId="{7DE3AEE9-B400-4D9A-A5C5-741D8C6B130E}" type="parTrans" cxnId="{ED14B1ED-4FC4-40A4-9510-BABB95F2B90E}">
      <dgm:prSet/>
      <dgm:spPr/>
      <dgm:t>
        <a:bodyPr/>
        <a:lstStyle/>
        <a:p>
          <a:endParaRPr lang="ru-RU"/>
        </a:p>
      </dgm:t>
    </dgm:pt>
    <dgm:pt modelId="{20B3882E-69C3-4A00-A4A5-8CB6BA5FFC5E}" type="sibTrans" cxnId="{ED14B1ED-4FC4-40A4-9510-BABB95F2B90E}">
      <dgm:prSet/>
      <dgm:spPr/>
      <dgm:t>
        <a:bodyPr/>
        <a:lstStyle/>
        <a:p>
          <a:endParaRPr lang="ru-RU"/>
        </a:p>
      </dgm:t>
    </dgm:pt>
    <dgm:pt modelId="{5E029295-693D-4B41-B021-D7C2F0DEED39}">
      <dgm:prSet phldrT="[Текст]"/>
      <dgm:spPr/>
      <dgm:t>
        <a:bodyPr/>
        <a:lstStyle/>
        <a:p>
          <a:r>
            <a:rPr lang="ru-RU" b="1" dirty="0"/>
            <a:t>Энергоэффективность</a:t>
          </a:r>
          <a:endParaRPr lang="ru-RU" dirty="0"/>
        </a:p>
      </dgm:t>
    </dgm:pt>
    <dgm:pt modelId="{F6FB42D8-44CF-4EB5-AB89-4755E89AEF9B}" type="parTrans" cxnId="{E1880022-5E8A-4327-9661-58314CE906D5}">
      <dgm:prSet/>
      <dgm:spPr/>
      <dgm:t>
        <a:bodyPr/>
        <a:lstStyle/>
        <a:p>
          <a:endParaRPr lang="ru-RU"/>
        </a:p>
      </dgm:t>
    </dgm:pt>
    <dgm:pt modelId="{58209316-2227-4F36-8FE3-565F6C5BEAA0}" type="sibTrans" cxnId="{E1880022-5E8A-4327-9661-58314CE906D5}">
      <dgm:prSet/>
      <dgm:spPr/>
      <dgm:t>
        <a:bodyPr/>
        <a:lstStyle/>
        <a:p>
          <a:endParaRPr lang="ru-RU"/>
        </a:p>
      </dgm:t>
    </dgm:pt>
    <dgm:pt modelId="{7C2F0438-1527-4E0D-91BD-1E6D57CD0A64}">
      <dgm:prSet phldrT="[Текст]"/>
      <dgm:spPr/>
      <dgm:t>
        <a:bodyPr/>
        <a:lstStyle/>
        <a:p>
          <a:r>
            <a:rPr lang="ru-RU" dirty="0"/>
            <a:t>Эффективное использование солнечной энергии даже при изменяющемся положении солнца.</a:t>
          </a:r>
        </a:p>
      </dgm:t>
    </dgm:pt>
    <dgm:pt modelId="{28B67C69-0EE2-44ED-A73D-63E631FE63CA}" type="parTrans" cxnId="{27C9D868-6274-4A61-A5D2-C013D0C39C93}">
      <dgm:prSet/>
      <dgm:spPr/>
      <dgm:t>
        <a:bodyPr/>
        <a:lstStyle/>
        <a:p>
          <a:endParaRPr lang="ru-RU"/>
        </a:p>
      </dgm:t>
    </dgm:pt>
    <dgm:pt modelId="{7C19B064-FB2F-4D5B-A302-F2FA29DB14FA}" type="sibTrans" cxnId="{27C9D868-6274-4A61-A5D2-C013D0C39C93}">
      <dgm:prSet/>
      <dgm:spPr/>
      <dgm:t>
        <a:bodyPr/>
        <a:lstStyle/>
        <a:p>
          <a:endParaRPr lang="ru-RU"/>
        </a:p>
      </dgm:t>
    </dgm:pt>
    <dgm:pt modelId="{4AADABBC-782E-4804-A530-E6880E3049EE}" type="pres">
      <dgm:prSet presAssocID="{E8849162-9F19-4489-9B05-CF6C38E647D6}" presName="Name0" presStyleCnt="0">
        <dgm:presLayoutVars>
          <dgm:dir/>
          <dgm:animLvl val="lvl"/>
          <dgm:resizeHandles val="exact"/>
        </dgm:presLayoutVars>
      </dgm:prSet>
      <dgm:spPr/>
    </dgm:pt>
    <dgm:pt modelId="{136772AE-C798-4C8C-A904-58E2F531E15C}" type="pres">
      <dgm:prSet presAssocID="{2A9C4FFE-3659-4689-897F-3E369014C574}" presName="composite" presStyleCnt="0"/>
      <dgm:spPr/>
    </dgm:pt>
    <dgm:pt modelId="{6C742C31-FC8D-4207-BAEA-1C9E59D52B74}" type="pres">
      <dgm:prSet presAssocID="{2A9C4FFE-3659-4689-897F-3E369014C57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1460AF9-C1C0-4F8B-AE6B-6CF6179F0AB7}" type="pres">
      <dgm:prSet presAssocID="{2A9C4FFE-3659-4689-897F-3E369014C574}" presName="desTx" presStyleLbl="alignAccFollowNode1" presStyleIdx="0" presStyleCnt="3">
        <dgm:presLayoutVars>
          <dgm:bulletEnabled val="1"/>
        </dgm:presLayoutVars>
      </dgm:prSet>
      <dgm:spPr/>
    </dgm:pt>
    <dgm:pt modelId="{0AF47468-32DC-4E42-849D-6453C2B2497F}" type="pres">
      <dgm:prSet presAssocID="{BDD5514A-C67D-4B4A-BCEE-A207B2891954}" presName="space" presStyleCnt="0"/>
      <dgm:spPr/>
    </dgm:pt>
    <dgm:pt modelId="{199DDB40-AEE1-44C3-B5CC-3AFB210ED665}" type="pres">
      <dgm:prSet presAssocID="{DA82A79B-E26F-4B6C-B9D4-A7E83B503F1F}" presName="composite" presStyleCnt="0"/>
      <dgm:spPr/>
    </dgm:pt>
    <dgm:pt modelId="{C01EB9B5-6177-4088-8804-6408BD1A45B7}" type="pres">
      <dgm:prSet presAssocID="{DA82A79B-E26F-4B6C-B9D4-A7E83B503F1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FC428CA-CAA8-4F23-A6D9-0A167D99CBFA}" type="pres">
      <dgm:prSet presAssocID="{DA82A79B-E26F-4B6C-B9D4-A7E83B503F1F}" presName="desTx" presStyleLbl="alignAccFollowNode1" presStyleIdx="1" presStyleCnt="3">
        <dgm:presLayoutVars>
          <dgm:bulletEnabled val="1"/>
        </dgm:presLayoutVars>
      </dgm:prSet>
      <dgm:spPr/>
    </dgm:pt>
    <dgm:pt modelId="{CA09107D-536E-46BB-B475-B53C95A96BC0}" type="pres">
      <dgm:prSet presAssocID="{005F6B6E-F430-4074-AA65-969A955B8D02}" presName="space" presStyleCnt="0"/>
      <dgm:spPr/>
    </dgm:pt>
    <dgm:pt modelId="{A814995A-74B5-4707-986B-54883EFA86E4}" type="pres">
      <dgm:prSet presAssocID="{5E029295-693D-4B41-B021-D7C2F0DEED39}" presName="composite" presStyleCnt="0"/>
      <dgm:spPr/>
    </dgm:pt>
    <dgm:pt modelId="{5BE79E90-6A53-4C3B-B9E5-3A6AADF7D2E1}" type="pres">
      <dgm:prSet presAssocID="{5E029295-693D-4B41-B021-D7C2F0DEED3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C549508-C752-4E87-AB9B-A7FB86D3B608}" type="pres">
      <dgm:prSet presAssocID="{5E029295-693D-4B41-B021-D7C2F0DEED3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8CC750F-4AF7-4E3F-B847-F29F5B16FE27}" srcId="{E8849162-9F19-4489-9B05-CF6C38E647D6}" destId="{2A9C4FFE-3659-4689-897F-3E369014C574}" srcOrd="0" destOrd="0" parTransId="{1C7D57C2-3ADF-47EB-B921-310ED8A84F8A}" sibTransId="{BDD5514A-C67D-4B4A-BCEE-A207B2891954}"/>
    <dgm:cxn modelId="{E1880022-5E8A-4327-9661-58314CE906D5}" srcId="{E8849162-9F19-4489-9B05-CF6C38E647D6}" destId="{5E029295-693D-4B41-B021-D7C2F0DEED39}" srcOrd="2" destOrd="0" parTransId="{F6FB42D8-44CF-4EB5-AB89-4755E89AEF9B}" sibTransId="{58209316-2227-4F36-8FE3-565F6C5BEAA0}"/>
    <dgm:cxn modelId="{4C7CAF3A-4A8D-49B8-8941-985F03BF39F7}" type="presOf" srcId="{2A9C4FFE-3659-4689-897F-3E369014C574}" destId="{6C742C31-FC8D-4207-BAEA-1C9E59D52B74}" srcOrd="0" destOrd="0" presId="urn:microsoft.com/office/officeart/2005/8/layout/hList1"/>
    <dgm:cxn modelId="{0F130E5D-13CA-49C5-B947-7D93D353AC7A}" type="presOf" srcId="{E8849162-9F19-4489-9B05-CF6C38E647D6}" destId="{4AADABBC-782E-4804-A530-E6880E3049EE}" srcOrd="0" destOrd="0" presId="urn:microsoft.com/office/officeart/2005/8/layout/hList1"/>
    <dgm:cxn modelId="{AD0A5147-7B6E-46BB-B1F2-5E508E5535AA}" type="presOf" srcId="{EA3D32AA-BF76-4B0E-9AEE-4AA7D80CE9A7}" destId="{61460AF9-C1C0-4F8B-AE6B-6CF6179F0AB7}" srcOrd="0" destOrd="0" presId="urn:microsoft.com/office/officeart/2005/8/layout/hList1"/>
    <dgm:cxn modelId="{99299D48-BFBE-45AD-8993-05D27827338C}" type="presOf" srcId="{D955C73F-A6C6-498C-827F-012FDC22C3F2}" destId="{3FC428CA-CAA8-4F23-A6D9-0A167D99CBFA}" srcOrd="0" destOrd="0" presId="urn:microsoft.com/office/officeart/2005/8/layout/hList1"/>
    <dgm:cxn modelId="{27C9D868-6274-4A61-A5D2-C013D0C39C93}" srcId="{5E029295-693D-4B41-B021-D7C2F0DEED39}" destId="{7C2F0438-1527-4E0D-91BD-1E6D57CD0A64}" srcOrd="0" destOrd="0" parTransId="{28B67C69-0EE2-44ED-A73D-63E631FE63CA}" sibTransId="{7C19B064-FB2F-4D5B-A302-F2FA29DB14FA}"/>
    <dgm:cxn modelId="{288BFB8C-0DBB-4623-8EC7-4C6403CC0911}" srcId="{E8849162-9F19-4489-9B05-CF6C38E647D6}" destId="{DA82A79B-E26F-4B6C-B9D4-A7E83B503F1F}" srcOrd="1" destOrd="0" parTransId="{55677C56-2FB1-442F-9ACC-BA345225E90F}" sibTransId="{005F6B6E-F430-4074-AA65-969A955B8D02}"/>
    <dgm:cxn modelId="{2F16DE9A-1CFE-4A2B-90E8-2762DE96A15C}" type="presOf" srcId="{7C2F0438-1527-4E0D-91BD-1E6D57CD0A64}" destId="{8C549508-C752-4E87-AB9B-A7FB86D3B608}" srcOrd="0" destOrd="0" presId="urn:microsoft.com/office/officeart/2005/8/layout/hList1"/>
    <dgm:cxn modelId="{D84996A0-D242-4C11-8487-945DD0937A6A}" type="presOf" srcId="{DA82A79B-E26F-4B6C-B9D4-A7E83B503F1F}" destId="{C01EB9B5-6177-4088-8804-6408BD1A45B7}" srcOrd="0" destOrd="0" presId="urn:microsoft.com/office/officeart/2005/8/layout/hList1"/>
    <dgm:cxn modelId="{518B75A7-0C25-462C-B408-DFC993E5CDA3}" type="presOf" srcId="{5E029295-693D-4B41-B021-D7C2F0DEED39}" destId="{5BE79E90-6A53-4C3B-B9E5-3A6AADF7D2E1}" srcOrd="0" destOrd="0" presId="urn:microsoft.com/office/officeart/2005/8/layout/hList1"/>
    <dgm:cxn modelId="{ED14B1ED-4FC4-40A4-9510-BABB95F2B90E}" srcId="{DA82A79B-E26F-4B6C-B9D4-A7E83B503F1F}" destId="{D955C73F-A6C6-498C-827F-012FDC22C3F2}" srcOrd="0" destOrd="0" parTransId="{7DE3AEE9-B400-4D9A-A5C5-741D8C6B130E}" sibTransId="{20B3882E-69C3-4A00-A4A5-8CB6BA5FFC5E}"/>
    <dgm:cxn modelId="{19655AF8-9EA9-4496-AEC3-90BDCA7826B8}" srcId="{2A9C4FFE-3659-4689-897F-3E369014C574}" destId="{EA3D32AA-BF76-4B0E-9AEE-4AA7D80CE9A7}" srcOrd="0" destOrd="0" parTransId="{121C2C73-4E8C-46BC-A9D7-5931A65896E6}" sibTransId="{9ACCC421-13B3-4699-9C58-EF4973E66CDB}"/>
    <dgm:cxn modelId="{5BB88E2A-E8A5-448B-8977-16F94F178334}" type="presParOf" srcId="{4AADABBC-782E-4804-A530-E6880E3049EE}" destId="{136772AE-C798-4C8C-A904-58E2F531E15C}" srcOrd="0" destOrd="0" presId="urn:microsoft.com/office/officeart/2005/8/layout/hList1"/>
    <dgm:cxn modelId="{5F5B7947-69C6-4379-9C3B-8D40E535E19E}" type="presParOf" srcId="{136772AE-C798-4C8C-A904-58E2F531E15C}" destId="{6C742C31-FC8D-4207-BAEA-1C9E59D52B74}" srcOrd="0" destOrd="0" presId="urn:microsoft.com/office/officeart/2005/8/layout/hList1"/>
    <dgm:cxn modelId="{20959A11-0CA7-4CB4-BCD6-D7B378EE44F0}" type="presParOf" srcId="{136772AE-C798-4C8C-A904-58E2F531E15C}" destId="{61460AF9-C1C0-4F8B-AE6B-6CF6179F0AB7}" srcOrd="1" destOrd="0" presId="urn:microsoft.com/office/officeart/2005/8/layout/hList1"/>
    <dgm:cxn modelId="{B76F8DA4-6982-4193-87CE-22BCA19847A0}" type="presParOf" srcId="{4AADABBC-782E-4804-A530-E6880E3049EE}" destId="{0AF47468-32DC-4E42-849D-6453C2B2497F}" srcOrd="1" destOrd="0" presId="urn:microsoft.com/office/officeart/2005/8/layout/hList1"/>
    <dgm:cxn modelId="{7586A9AA-32FB-4374-8D54-F17B3D9D8A99}" type="presParOf" srcId="{4AADABBC-782E-4804-A530-E6880E3049EE}" destId="{199DDB40-AEE1-44C3-B5CC-3AFB210ED665}" srcOrd="2" destOrd="0" presId="urn:microsoft.com/office/officeart/2005/8/layout/hList1"/>
    <dgm:cxn modelId="{45CF8378-13EA-47CB-AA46-261B36FD199F}" type="presParOf" srcId="{199DDB40-AEE1-44C3-B5CC-3AFB210ED665}" destId="{C01EB9B5-6177-4088-8804-6408BD1A45B7}" srcOrd="0" destOrd="0" presId="urn:microsoft.com/office/officeart/2005/8/layout/hList1"/>
    <dgm:cxn modelId="{69798072-7384-4C17-9BE9-97F4DF3515AC}" type="presParOf" srcId="{199DDB40-AEE1-44C3-B5CC-3AFB210ED665}" destId="{3FC428CA-CAA8-4F23-A6D9-0A167D99CBFA}" srcOrd="1" destOrd="0" presId="urn:microsoft.com/office/officeart/2005/8/layout/hList1"/>
    <dgm:cxn modelId="{524B9647-75A9-4417-BB0A-24F365430DD1}" type="presParOf" srcId="{4AADABBC-782E-4804-A530-E6880E3049EE}" destId="{CA09107D-536E-46BB-B475-B53C95A96BC0}" srcOrd="3" destOrd="0" presId="urn:microsoft.com/office/officeart/2005/8/layout/hList1"/>
    <dgm:cxn modelId="{CE221B3B-A91A-4844-A134-27C97F989DE1}" type="presParOf" srcId="{4AADABBC-782E-4804-A530-E6880E3049EE}" destId="{A814995A-74B5-4707-986B-54883EFA86E4}" srcOrd="4" destOrd="0" presId="urn:microsoft.com/office/officeart/2005/8/layout/hList1"/>
    <dgm:cxn modelId="{C5FF98E3-B162-42E1-B818-59DCED8F9087}" type="presParOf" srcId="{A814995A-74B5-4707-986B-54883EFA86E4}" destId="{5BE79E90-6A53-4C3B-B9E5-3A6AADF7D2E1}" srcOrd="0" destOrd="0" presId="urn:microsoft.com/office/officeart/2005/8/layout/hList1"/>
    <dgm:cxn modelId="{FECCABFA-FA63-46F4-AA89-829284815BAE}" type="presParOf" srcId="{A814995A-74B5-4707-986B-54883EFA86E4}" destId="{8C549508-C752-4E87-AB9B-A7FB86D3B60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849162-9F19-4489-9B05-CF6C38E647D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9C4FFE-3659-4689-897F-3E369014C574}">
      <dgm:prSet phldrT="[Текст]"/>
      <dgm:spPr/>
      <dgm:t>
        <a:bodyPr/>
        <a:lstStyle/>
        <a:p>
          <a:r>
            <a:rPr lang="ru-RU" b="1" dirty="0"/>
            <a:t>Двигатели</a:t>
          </a:r>
          <a:endParaRPr lang="ru-RU" dirty="0"/>
        </a:p>
      </dgm:t>
    </dgm:pt>
    <dgm:pt modelId="{1C7D57C2-3ADF-47EB-B921-310ED8A84F8A}" type="parTrans" cxnId="{B8CC750F-4AF7-4E3F-B847-F29F5B16FE27}">
      <dgm:prSet/>
      <dgm:spPr/>
      <dgm:t>
        <a:bodyPr/>
        <a:lstStyle/>
        <a:p>
          <a:endParaRPr lang="ru-RU"/>
        </a:p>
      </dgm:t>
    </dgm:pt>
    <dgm:pt modelId="{BDD5514A-C67D-4B4A-BCEE-A207B2891954}" type="sibTrans" cxnId="{B8CC750F-4AF7-4E3F-B847-F29F5B16FE27}">
      <dgm:prSet/>
      <dgm:spPr/>
      <dgm:t>
        <a:bodyPr/>
        <a:lstStyle/>
        <a:p>
          <a:endParaRPr lang="ru-RU"/>
        </a:p>
      </dgm:t>
    </dgm:pt>
    <dgm:pt modelId="{EA3D32AA-BF76-4B0E-9AEE-4AA7D80CE9A7}">
      <dgm:prSet phldrT="[Текст]"/>
      <dgm:spPr/>
      <dgm:t>
        <a:bodyPr/>
        <a:lstStyle/>
        <a:p>
          <a:r>
            <a:rPr lang="ru-RU" dirty="0"/>
            <a:t>Отвечают за поворот солнечных панелей для аккумулирования солнечной энергии</a:t>
          </a:r>
          <a:r>
            <a:rPr lang="en-US" dirty="0"/>
            <a:t>:</a:t>
          </a:r>
          <a:endParaRPr lang="ru-RU" dirty="0"/>
        </a:p>
      </dgm:t>
    </dgm:pt>
    <dgm:pt modelId="{121C2C73-4E8C-46BC-A9D7-5931A65896E6}" type="parTrans" cxnId="{19655AF8-9EA9-4496-AEC3-90BDCA7826B8}">
      <dgm:prSet/>
      <dgm:spPr/>
      <dgm:t>
        <a:bodyPr/>
        <a:lstStyle/>
        <a:p>
          <a:endParaRPr lang="ru-RU"/>
        </a:p>
      </dgm:t>
    </dgm:pt>
    <dgm:pt modelId="{9ACCC421-13B3-4699-9C58-EF4973E66CDB}" type="sibTrans" cxnId="{19655AF8-9EA9-4496-AEC3-90BDCA7826B8}">
      <dgm:prSet/>
      <dgm:spPr/>
      <dgm:t>
        <a:bodyPr/>
        <a:lstStyle/>
        <a:p>
          <a:endParaRPr lang="ru-RU"/>
        </a:p>
      </dgm:t>
    </dgm:pt>
    <dgm:pt modelId="{DA82A79B-E26F-4B6C-B9D4-A7E83B503F1F}">
      <dgm:prSet phldrT="[Текст]"/>
      <dgm:spPr/>
      <dgm:t>
        <a:bodyPr/>
        <a:lstStyle/>
        <a:p>
          <a:r>
            <a:rPr lang="ru-RU" b="1" dirty="0"/>
            <a:t>Датчики положения</a:t>
          </a:r>
          <a:endParaRPr lang="ru-RU" dirty="0"/>
        </a:p>
      </dgm:t>
    </dgm:pt>
    <dgm:pt modelId="{55677C56-2FB1-442F-9ACC-BA345225E90F}" type="parTrans" cxnId="{288BFB8C-0DBB-4623-8EC7-4C6403CC0911}">
      <dgm:prSet/>
      <dgm:spPr/>
      <dgm:t>
        <a:bodyPr/>
        <a:lstStyle/>
        <a:p>
          <a:endParaRPr lang="ru-RU"/>
        </a:p>
      </dgm:t>
    </dgm:pt>
    <dgm:pt modelId="{005F6B6E-F430-4074-AA65-969A955B8D02}" type="sibTrans" cxnId="{288BFB8C-0DBB-4623-8EC7-4C6403CC0911}">
      <dgm:prSet/>
      <dgm:spPr/>
      <dgm:t>
        <a:bodyPr/>
        <a:lstStyle/>
        <a:p>
          <a:endParaRPr lang="ru-RU"/>
        </a:p>
      </dgm:t>
    </dgm:pt>
    <dgm:pt modelId="{D955C73F-A6C6-498C-827F-012FDC22C3F2}">
      <dgm:prSet phldrT="[Текст]"/>
      <dgm:spPr/>
      <dgm:t>
        <a:bodyPr/>
        <a:lstStyle/>
        <a:p>
          <a:r>
            <a:rPr lang="ru-RU" dirty="0"/>
            <a:t>Следят за положением солнца для оптимальной ориентации панелей</a:t>
          </a:r>
          <a:r>
            <a:rPr lang="en-US" dirty="0"/>
            <a:t>:</a:t>
          </a:r>
          <a:endParaRPr lang="ru-RU" dirty="0"/>
        </a:p>
      </dgm:t>
    </dgm:pt>
    <dgm:pt modelId="{7DE3AEE9-B400-4D9A-A5C5-741D8C6B130E}" type="parTrans" cxnId="{ED14B1ED-4FC4-40A4-9510-BABB95F2B90E}">
      <dgm:prSet/>
      <dgm:spPr/>
      <dgm:t>
        <a:bodyPr/>
        <a:lstStyle/>
        <a:p>
          <a:endParaRPr lang="ru-RU"/>
        </a:p>
      </dgm:t>
    </dgm:pt>
    <dgm:pt modelId="{20B3882E-69C3-4A00-A4A5-8CB6BA5FFC5E}" type="sibTrans" cxnId="{ED14B1ED-4FC4-40A4-9510-BABB95F2B90E}">
      <dgm:prSet/>
      <dgm:spPr/>
      <dgm:t>
        <a:bodyPr/>
        <a:lstStyle/>
        <a:p>
          <a:endParaRPr lang="ru-RU"/>
        </a:p>
      </dgm:t>
    </dgm:pt>
    <dgm:pt modelId="{5E029295-693D-4B41-B021-D7C2F0DEED39}">
      <dgm:prSet phldrT="[Текст]"/>
      <dgm:spPr/>
      <dgm:t>
        <a:bodyPr/>
        <a:lstStyle/>
        <a:p>
          <a:r>
            <a:rPr lang="ru-RU" b="1" dirty="0"/>
            <a:t>Микроконтроллер</a:t>
          </a:r>
          <a:endParaRPr lang="ru-RU" dirty="0"/>
        </a:p>
      </dgm:t>
    </dgm:pt>
    <dgm:pt modelId="{F6FB42D8-44CF-4EB5-AB89-4755E89AEF9B}" type="parTrans" cxnId="{E1880022-5E8A-4327-9661-58314CE906D5}">
      <dgm:prSet/>
      <dgm:spPr/>
      <dgm:t>
        <a:bodyPr/>
        <a:lstStyle/>
        <a:p>
          <a:endParaRPr lang="ru-RU"/>
        </a:p>
      </dgm:t>
    </dgm:pt>
    <dgm:pt modelId="{58209316-2227-4F36-8FE3-565F6C5BEAA0}" type="sibTrans" cxnId="{E1880022-5E8A-4327-9661-58314CE906D5}">
      <dgm:prSet/>
      <dgm:spPr/>
      <dgm:t>
        <a:bodyPr/>
        <a:lstStyle/>
        <a:p>
          <a:endParaRPr lang="ru-RU"/>
        </a:p>
      </dgm:t>
    </dgm:pt>
    <dgm:pt modelId="{7C2F0438-1527-4E0D-91BD-1E6D57CD0A64}">
      <dgm:prSet phldrT="[Текст]"/>
      <dgm:spPr/>
      <dgm:t>
        <a:bodyPr/>
        <a:lstStyle/>
        <a:p>
          <a:r>
            <a:rPr lang="ru-RU" dirty="0"/>
            <a:t>Управляет двигателями и датчиками, обеспечивая точное положение панелей:</a:t>
          </a:r>
        </a:p>
      </dgm:t>
    </dgm:pt>
    <dgm:pt modelId="{28B67C69-0EE2-44ED-A73D-63E631FE63CA}" type="parTrans" cxnId="{27C9D868-6274-4A61-A5D2-C013D0C39C93}">
      <dgm:prSet/>
      <dgm:spPr/>
      <dgm:t>
        <a:bodyPr/>
        <a:lstStyle/>
        <a:p>
          <a:endParaRPr lang="ru-RU"/>
        </a:p>
      </dgm:t>
    </dgm:pt>
    <dgm:pt modelId="{7C19B064-FB2F-4D5B-A302-F2FA29DB14FA}" type="sibTrans" cxnId="{27C9D868-6274-4A61-A5D2-C013D0C39C93}">
      <dgm:prSet/>
      <dgm:spPr/>
      <dgm:t>
        <a:bodyPr/>
        <a:lstStyle/>
        <a:p>
          <a:endParaRPr lang="ru-RU"/>
        </a:p>
      </dgm:t>
    </dgm:pt>
    <dgm:pt modelId="{AC1C0EF2-8ABD-413D-AD96-A50E9C366D37}">
      <dgm:prSet phldrT="[Текст]"/>
      <dgm:spPr/>
      <dgm:t>
        <a:bodyPr/>
        <a:lstStyle/>
        <a:p>
          <a:r>
            <a:rPr lang="ru-RU" dirty="0"/>
            <a:t>Сервоприводы</a:t>
          </a:r>
        </a:p>
      </dgm:t>
    </dgm:pt>
    <dgm:pt modelId="{31EFED6A-D7C5-405E-A0B5-DCCEFD445597}" type="parTrans" cxnId="{244CB4AE-5B5E-4195-A90C-2668E1C01382}">
      <dgm:prSet/>
      <dgm:spPr/>
      <dgm:t>
        <a:bodyPr/>
        <a:lstStyle/>
        <a:p>
          <a:endParaRPr lang="ru-RU"/>
        </a:p>
      </dgm:t>
    </dgm:pt>
    <dgm:pt modelId="{6583A1FA-391D-485E-8EC0-D08547A8F257}" type="sibTrans" cxnId="{244CB4AE-5B5E-4195-A90C-2668E1C01382}">
      <dgm:prSet/>
      <dgm:spPr/>
      <dgm:t>
        <a:bodyPr/>
        <a:lstStyle/>
        <a:p>
          <a:endParaRPr lang="ru-RU"/>
        </a:p>
      </dgm:t>
    </dgm:pt>
    <dgm:pt modelId="{50FE51B3-DDB4-4883-8D4A-C361EAA50AB0}">
      <dgm:prSet phldrT="[Текст]"/>
      <dgm:spPr/>
      <dgm:t>
        <a:bodyPr/>
        <a:lstStyle/>
        <a:p>
          <a:endParaRPr lang="ru-RU" dirty="0"/>
        </a:p>
      </dgm:t>
    </dgm:pt>
    <dgm:pt modelId="{4ADE5329-1460-4385-B4E7-ED80DA82321C}" type="parTrans" cxnId="{AD2D82FF-E8ED-453A-AA2D-934DC19D9B05}">
      <dgm:prSet/>
      <dgm:spPr/>
      <dgm:t>
        <a:bodyPr/>
        <a:lstStyle/>
        <a:p>
          <a:endParaRPr lang="ru-RU"/>
        </a:p>
      </dgm:t>
    </dgm:pt>
    <dgm:pt modelId="{633F86EC-B6DA-4229-A91E-5038CEA54F13}" type="sibTrans" cxnId="{AD2D82FF-E8ED-453A-AA2D-934DC19D9B05}">
      <dgm:prSet/>
      <dgm:spPr/>
      <dgm:t>
        <a:bodyPr/>
        <a:lstStyle/>
        <a:p>
          <a:endParaRPr lang="ru-RU"/>
        </a:p>
      </dgm:t>
    </dgm:pt>
    <dgm:pt modelId="{A510B2B0-1939-444E-9B97-131AD44FA6B5}">
      <dgm:prSet phldrT="[Текст]"/>
      <dgm:spPr/>
      <dgm:t>
        <a:bodyPr/>
        <a:lstStyle/>
        <a:p>
          <a:r>
            <a:rPr lang="ru-RU" dirty="0"/>
            <a:t>Фоторезисторы</a:t>
          </a:r>
        </a:p>
      </dgm:t>
    </dgm:pt>
    <dgm:pt modelId="{F4F57946-0605-4E65-B94E-A0311BB66FEA}" type="parTrans" cxnId="{57FDA438-C012-42A2-8518-F1EC40FD74E2}">
      <dgm:prSet/>
      <dgm:spPr/>
      <dgm:t>
        <a:bodyPr/>
        <a:lstStyle/>
        <a:p>
          <a:endParaRPr lang="ru-RU"/>
        </a:p>
      </dgm:t>
    </dgm:pt>
    <dgm:pt modelId="{9D2CD8C4-E1F8-49D5-8FE9-0768AF057B2D}" type="sibTrans" cxnId="{57FDA438-C012-42A2-8518-F1EC40FD74E2}">
      <dgm:prSet/>
      <dgm:spPr/>
      <dgm:t>
        <a:bodyPr/>
        <a:lstStyle/>
        <a:p>
          <a:endParaRPr lang="ru-RU"/>
        </a:p>
      </dgm:t>
    </dgm:pt>
    <dgm:pt modelId="{B17B18C4-7612-4F22-B9AE-AC805C68EEA0}">
      <dgm:prSet phldrT="[Текст]"/>
      <dgm:spPr/>
      <dgm:t>
        <a:bodyPr/>
        <a:lstStyle/>
        <a:p>
          <a:r>
            <a:rPr lang="en-US" dirty="0"/>
            <a:t>Arduino Nano</a:t>
          </a:r>
          <a:endParaRPr lang="ru-RU" dirty="0"/>
        </a:p>
      </dgm:t>
    </dgm:pt>
    <dgm:pt modelId="{1CBEBC49-0E8D-4860-9A5C-8E7BD30F6C5A}" type="parTrans" cxnId="{6607CD48-CEA6-422F-9681-5A869FF45B01}">
      <dgm:prSet/>
      <dgm:spPr/>
      <dgm:t>
        <a:bodyPr/>
        <a:lstStyle/>
        <a:p>
          <a:endParaRPr lang="ru-RU"/>
        </a:p>
      </dgm:t>
    </dgm:pt>
    <dgm:pt modelId="{D1EFDB78-E3C7-4978-9E75-138D6C5E85FD}" type="sibTrans" cxnId="{6607CD48-CEA6-422F-9681-5A869FF45B01}">
      <dgm:prSet/>
      <dgm:spPr/>
      <dgm:t>
        <a:bodyPr/>
        <a:lstStyle/>
        <a:p>
          <a:endParaRPr lang="ru-RU"/>
        </a:p>
      </dgm:t>
    </dgm:pt>
    <dgm:pt modelId="{4AADABBC-782E-4804-A530-E6880E3049EE}" type="pres">
      <dgm:prSet presAssocID="{E8849162-9F19-4489-9B05-CF6C38E647D6}" presName="Name0" presStyleCnt="0">
        <dgm:presLayoutVars>
          <dgm:dir/>
          <dgm:animLvl val="lvl"/>
          <dgm:resizeHandles val="exact"/>
        </dgm:presLayoutVars>
      </dgm:prSet>
      <dgm:spPr/>
    </dgm:pt>
    <dgm:pt modelId="{136772AE-C798-4C8C-A904-58E2F531E15C}" type="pres">
      <dgm:prSet presAssocID="{2A9C4FFE-3659-4689-897F-3E369014C574}" presName="composite" presStyleCnt="0"/>
      <dgm:spPr/>
    </dgm:pt>
    <dgm:pt modelId="{6C742C31-FC8D-4207-BAEA-1C9E59D52B74}" type="pres">
      <dgm:prSet presAssocID="{2A9C4FFE-3659-4689-897F-3E369014C57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1460AF9-C1C0-4F8B-AE6B-6CF6179F0AB7}" type="pres">
      <dgm:prSet presAssocID="{2A9C4FFE-3659-4689-897F-3E369014C574}" presName="desTx" presStyleLbl="alignAccFollowNode1" presStyleIdx="0" presStyleCnt="3">
        <dgm:presLayoutVars>
          <dgm:bulletEnabled val="1"/>
        </dgm:presLayoutVars>
      </dgm:prSet>
      <dgm:spPr/>
    </dgm:pt>
    <dgm:pt modelId="{0AF47468-32DC-4E42-849D-6453C2B2497F}" type="pres">
      <dgm:prSet presAssocID="{BDD5514A-C67D-4B4A-BCEE-A207B2891954}" presName="space" presStyleCnt="0"/>
      <dgm:spPr/>
    </dgm:pt>
    <dgm:pt modelId="{199DDB40-AEE1-44C3-B5CC-3AFB210ED665}" type="pres">
      <dgm:prSet presAssocID="{DA82A79B-E26F-4B6C-B9D4-A7E83B503F1F}" presName="composite" presStyleCnt="0"/>
      <dgm:spPr/>
    </dgm:pt>
    <dgm:pt modelId="{C01EB9B5-6177-4088-8804-6408BD1A45B7}" type="pres">
      <dgm:prSet presAssocID="{DA82A79B-E26F-4B6C-B9D4-A7E83B503F1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FC428CA-CAA8-4F23-A6D9-0A167D99CBFA}" type="pres">
      <dgm:prSet presAssocID="{DA82A79B-E26F-4B6C-B9D4-A7E83B503F1F}" presName="desTx" presStyleLbl="alignAccFollowNode1" presStyleIdx="1" presStyleCnt="3">
        <dgm:presLayoutVars>
          <dgm:bulletEnabled val="1"/>
        </dgm:presLayoutVars>
      </dgm:prSet>
      <dgm:spPr/>
    </dgm:pt>
    <dgm:pt modelId="{CA09107D-536E-46BB-B475-B53C95A96BC0}" type="pres">
      <dgm:prSet presAssocID="{005F6B6E-F430-4074-AA65-969A955B8D02}" presName="space" presStyleCnt="0"/>
      <dgm:spPr/>
    </dgm:pt>
    <dgm:pt modelId="{A814995A-74B5-4707-986B-54883EFA86E4}" type="pres">
      <dgm:prSet presAssocID="{5E029295-693D-4B41-B021-D7C2F0DEED39}" presName="composite" presStyleCnt="0"/>
      <dgm:spPr/>
    </dgm:pt>
    <dgm:pt modelId="{5BE79E90-6A53-4C3B-B9E5-3A6AADF7D2E1}" type="pres">
      <dgm:prSet presAssocID="{5E029295-693D-4B41-B021-D7C2F0DEED3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C549508-C752-4E87-AB9B-A7FB86D3B608}" type="pres">
      <dgm:prSet presAssocID="{5E029295-693D-4B41-B021-D7C2F0DEED3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8CC750F-4AF7-4E3F-B847-F29F5B16FE27}" srcId="{E8849162-9F19-4489-9B05-CF6C38E647D6}" destId="{2A9C4FFE-3659-4689-897F-3E369014C574}" srcOrd="0" destOrd="0" parTransId="{1C7D57C2-3ADF-47EB-B921-310ED8A84F8A}" sibTransId="{BDD5514A-C67D-4B4A-BCEE-A207B2891954}"/>
    <dgm:cxn modelId="{EE911B13-7F52-41FF-A93E-C48448FA47AF}" type="presOf" srcId="{AC1C0EF2-8ABD-413D-AD96-A50E9C366D37}" destId="{61460AF9-C1C0-4F8B-AE6B-6CF6179F0AB7}" srcOrd="0" destOrd="1" presId="urn:microsoft.com/office/officeart/2005/8/layout/hList1"/>
    <dgm:cxn modelId="{E1880022-5E8A-4327-9661-58314CE906D5}" srcId="{E8849162-9F19-4489-9B05-CF6C38E647D6}" destId="{5E029295-693D-4B41-B021-D7C2F0DEED39}" srcOrd="2" destOrd="0" parTransId="{F6FB42D8-44CF-4EB5-AB89-4755E89AEF9B}" sibTransId="{58209316-2227-4F36-8FE3-565F6C5BEAA0}"/>
    <dgm:cxn modelId="{0FFA1228-D5C4-4A84-BE75-769485F444C5}" type="presOf" srcId="{2A9C4FFE-3659-4689-897F-3E369014C574}" destId="{6C742C31-FC8D-4207-BAEA-1C9E59D52B74}" srcOrd="0" destOrd="0" presId="urn:microsoft.com/office/officeart/2005/8/layout/hList1"/>
    <dgm:cxn modelId="{57FDA438-C012-42A2-8518-F1EC40FD74E2}" srcId="{DA82A79B-E26F-4B6C-B9D4-A7E83B503F1F}" destId="{A510B2B0-1939-444E-9B97-131AD44FA6B5}" srcOrd="1" destOrd="0" parTransId="{F4F57946-0605-4E65-B94E-A0311BB66FEA}" sibTransId="{9D2CD8C4-E1F8-49D5-8FE9-0768AF057B2D}"/>
    <dgm:cxn modelId="{47FAB93C-98D0-435D-9548-0ED87CA7767D}" type="presOf" srcId="{B17B18C4-7612-4F22-B9AE-AC805C68EEA0}" destId="{8C549508-C752-4E87-AB9B-A7FB86D3B608}" srcOrd="0" destOrd="1" presId="urn:microsoft.com/office/officeart/2005/8/layout/hList1"/>
    <dgm:cxn modelId="{B9E5E264-E672-4AB6-B201-27B98D3BAA9D}" type="presOf" srcId="{A510B2B0-1939-444E-9B97-131AD44FA6B5}" destId="{3FC428CA-CAA8-4F23-A6D9-0A167D99CBFA}" srcOrd="0" destOrd="1" presId="urn:microsoft.com/office/officeart/2005/8/layout/hList1"/>
    <dgm:cxn modelId="{6607CD48-CEA6-422F-9681-5A869FF45B01}" srcId="{5E029295-693D-4B41-B021-D7C2F0DEED39}" destId="{B17B18C4-7612-4F22-B9AE-AC805C68EEA0}" srcOrd="1" destOrd="0" parTransId="{1CBEBC49-0E8D-4860-9A5C-8E7BD30F6C5A}" sibTransId="{D1EFDB78-E3C7-4978-9E75-138D6C5E85FD}"/>
    <dgm:cxn modelId="{27C9D868-6274-4A61-A5D2-C013D0C39C93}" srcId="{5E029295-693D-4B41-B021-D7C2F0DEED39}" destId="{7C2F0438-1527-4E0D-91BD-1E6D57CD0A64}" srcOrd="0" destOrd="0" parTransId="{28B67C69-0EE2-44ED-A73D-63E631FE63CA}" sibTransId="{7C19B064-FB2F-4D5B-A302-F2FA29DB14FA}"/>
    <dgm:cxn modelId="{288BFB8C-0DBB-4623-8EC7-4C6403CC0911}" srcId="{E8849162-9F19-4489-9B05-CF6C38E647D6}" destId="{DA82A79B-E26F-4B6C-B9D4-A7E83B503F1F}" srcOrd="1" destOrd="0" parTransId="{55677C56-2FB1-442F-9ACC-BA345225E90F}" sibTransId="{005F6B6E-F430-4074-AA65-969A955B8D02}"/>
    <dgm:cxn modelId="{5CA44590-90B2-4114-8A34-4A531B8510CA}" type="presOf" srcId="{DA82A79B-E26F-4B6C-B9D4-A7E83B503F1F}" destId="{C01EB9B5-6177-4088-8804-6408BD1A45B7}" srcOrd="0" destOrd="0" presId="urn:microsoft.com/office/officeart/2005/8/layout/hList1"/>
    <dgm:cxn modelId="{5F109EA5-66DF-40A6-A4CC-3BC5397FE8F8}" type="presOf" srcId="{E8849162-9F19-4489-9B05-CF6C38E647D6}" destId="{4AADABBC-782E-4804-A530-E6880E3049EE}" srcOrd="0" destOrd="0" presId="urn:microsoft.com/office/officeart/2005/8/layout/hList1"/>
    <dgm:cxn modelId="{244CB4AE-5B5E-4195-A90C-2668E1C01382}" srcId="{2A9C4FFE-3659-4689-897F-3E369014C574}" destId="{AC1C0EF2-8ABD-413D-AD96-A50E9C366D37}" srcOrd="1" destOrd="0" parTransId="{31EFED6A-D7C5-405E-A0B5-DCCEFD445597}" sibTransId="{6583A1FA-391D-485E-8EC0-D08547A8F257}"/>
    <dgm:cxn modelId="{6F3132C3-7C4D-4D6A-A1DD-7C02C09BEE55}" type="presOf" srcId="{5E029295-693D-4B41-B021-D7C2F0DEED39}" destId="{5BE79E90-6A53-4C3B-B9E5-3A6AADF7D2E1}" srcOrd="0" destOrd="0" presId="urn:microsoft.com/office/officeart/2005/8/layout/hList1"/>
    <dgm:cxn modelId="{684814DB-33A5-43E1-831E-9EDD7D8AE752}" type="presOf" srcId="{D955C73F-A6C6-498C-827F-012FDC22C3F2}" destId="{3FC428CA-CAA8-4F23-A6D9-0A167D99CBFA}" srcOrd="0" destOrd="0" presId="urn:microsoft.com/office/officeart/2005/8/layout/hList1"/>
    <dgm:cxn modelId="{B02938DB-7AD8-45F8-AB6E-87397D14C9ED}" type="presOf" srcId="{50FE51B3-DDB4-4883-8D4A-C361EAA50AB0}" destId="{3FC428CA-CAA8-4F23-A6D9-0A167D99CBFA}" srcOrd="0" destOrd="2" presId="urn:microsoft.com/office/officeart/2005/8/layout/hList1"/>
    <dgm:cxn modelId="{EA48AFEB-CE34-4171-A59D-3BD9DC6EFE0F}" type="presOf" srcId="{EA3D32AA-BF76-4B0E-9AEE-4AA7D80CE9A7}" destId="{61460AF9-C1C0-4F8B-AE6B-6CF6179F0AB7}" srcOrd="0" destOrd="0" presId="urn:microsoft.com/office/officeart/2005/8/layout/hList1"/>
    <dgm:cxn modelId="{ED14B1ED-4FC4-40A4-9510-BABB95F2B90E}" srcId="{DA82A79B-E26F-4B6C-B9D4-A7E83B503F1F}" destId="{D955C73F-A6C6-498C-827F-012FDC22C3F2}" srcOrd="0" destOrd="0" parTransId="{7DE3AEE9-B400-4D9A-A5C5-741D8C6B130E}" sibTransId="{20B3882E-69C3-4A00-A4A5-8CB6BA5FFC5E}"/>
    <dgm:cxn modelId="{19655AF8-9EA9-4496-AEC3-90BDCA7826B8}" srcId="{2A9C4FFE-3659-4689-897F-3E369014C574}" destId="{EA3D32AA-BF76-4B0E-9AEE-4AA7D80CE9A7}" srcOrd="0" destOrd="0" parTransId="{121C2C73-4E8C-46BC-A9D7-5931A65896E6}" sibTransId="{9ACCC421-13B3-4699-9C58-EF4973E66CDB}"/>
    <dgm:cxn modelId="{F85F73FF-2D30-4E9F-9D1E-856B8F4CA7FA}" type="presOf" srcId="{7C2F0438-1527-4E0D-91BD-1E6D57CD0A64}" destId="{8C549508-C752-4E87-AB9B-A7FB86D3B608}" srcOrd="0" destOrd="0" presId="urn:microsoft.com/office/officeart/2005/8/layout/hList1"/>
    <dgm:cxn modelId="{AD2D82FF-E8ED-453A-AA2D-934DC19D9B05}" srcId="{DA82A79B-E26F-4B6C-B9D4-A7E83B503F1F}" destId="{50FE51B3-DDB4-4883-8D4A-C361EAA50AB0}" srcOrd="2" destOrd="0" parTransId="{4ADE5329-1460-4385-B4E7-ED80DA82321C}" sibTransId="{633F86EC-B6DA-4229-A91E-5038CEA54F13}"/>
    <dgm:cxn modelId="{3C879E2A-E1F4-4F10-841C-DDECCF58CF4F}" type="presParOf" srcId="{4AADABBC-782E-4804-A530-E6880E3049EE}" destId="{136772AE-C798-4C8C-A904-58E2F531E15C}" srcOrd="0" destOrd="0" presId="urn:microsoft.com/office/officeart/2005/8/layout/hList1"/>
    <dgm:cxn modelId="{E388823C-1AEA-403F-BF40-25F721B08184}" type="presParOf" srcId="{136772AE-C798-4C8C-A904-58E2F531E15C}" destId="{6C742C31-FC8D-4207-BAEA-1C9E59D52B74}" srcOrd="0" destOrd="0" presId="urn:microsoft.com/office/officeart/2005/8/layout/hList1"/>
    <dgm:cxn modelId="{21EC005C-CF90-4BEA-9FD0-479896463524}" type="presParOf" srcId="{136772AE-C798-4C8C-A904-58E2F531E15C}" destId="{61460AF9-C1C0-4F8B-AE6B-6CF6179F0AB7}" srcOrd="1" destOrd="0" presId="urn:microsoft.com/office/officeart/2005/8/layout/hList1"/>
    <dgm:cxn modelId="{C13045EA-46B5-41C2-B74C-C3E719BBCF0A}" type="presParOf" srcId="{4AADABBC-782E-4804-A530-E6880E3049EE}" destId="{0AF47468-32DC-4E42-849D-6453C2B2497F}" srcOrd="1" destOrd="0" presId="urn:microsoft.com/office/officeart/2005/8/layout/hList1"/>
    <dgm:cxn modelId="{5A13DFC1-B363-4BFA-9CDF-8A003B328C19}" type="presParOf" srcId="{4AADABBC-782E-4804-A530-E6880E3049EE}" destId="{199DDB40-AEE1-44C3-B5CC-3AFB210ED665}" srcOrd="2" destOrd="0" presId="urn:microsoft.com/office/officeart/2005/8/layout/hList1"/>
    <dgm:cxn modelId="{8F0501ED-1DF6-473F-811E-8BC32E2835C2}" type="presParOf" srcId="{199DDB40-AEE1-44C3-B5CC-3AFB210ED665}" destId="{C01EB9B5-6177-4088-8804-6408BD1A45B7}" srcOrd="0" destOrd="0" presId="urn:microsoft.com/office/officeart/2005/8/layout/hList1"/>
    <dgm:cxn modelId="{997C8007-9174-4228-8303-51416A08B207}" type="presParOf" srcId="{199DDB40-AEE1-44C3-B5CC-3AFB210ED665}" destId="{3FC428CA-CAA8-4F23-A6D9-0A167D99CBFA}" srcOrd="1" destOrd="0" presId="urn:microsoft.com/office/officeart/2005/8/layout/hList1"/>
    <dgm:cxn modelId="{9086D0B9-787B-4263-BCD4-13BC845ECAF0}" type="presParOf" srcId="{4AADABBC-782E-4804-A530-E6880E3049EE}" destId="{CA09107D-536E-46BB-B475-B53C95A96BC0}" srcOrd="3" destOrd="0" presId="urn:microsoft.com/office/officeart/2005/8/layout/hList1"/>
    <dgm:cxn modelId="{6E474957-A093-4C0E-BE7B-22D54093FAC0}" type="presParOf" srcId="{4AADABBC-782E-4804-A530-E6880E3049EE}" destId="{A814995A-74B5-4707-986B-54883EFA86E4}" srcOrd="4" destOrd="0" presId="urn:microsoft.com/office/officeart/2005/8/layout/hList1"/>
    <dgm:cxn modelId="{2545E849-99E3-4147-A875-7C65C0A9AA65}" type="presParOf" srcId="{A814995A-74B5-4707-986B-54883EFA86E4}" destId="{5BE79E90-6A53-4C3B-B9E5-3A6AADF7D2E1}" srcOrd="0" destOrd="0" presId="urn:microsoft.com/office/officeart/2005/8/layout/hList1"/>
    <dgm:cxn modelId="{31E70FD0-CD15-4E75-A5B3-1B0EBBE85A4E}" type="presParOf" srcId="{A814995A-74B5-4707-986B-54883EFA86E4}" destId="{8C549508-C752-4E87-AB9B-A7FB86D3B60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FA035E-0885-4848-A784-15C8580C435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AD5C6C-9291-4051-A6B6-9B63CD115088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C1F7ADA7-BEAE-4109-8E07-F1FECBFEB94E}" type="parTrans" cxnId="{568CB9A5-416E-4C89-8672-F9A97567A376}">
      <dgm:prSet/>
      <dgm:spPr/>
      <dgm:t>
        <a:bodyPr/>
        <a:lstStyle/>
        <a:p>
          <a:endParaRPr lang="ru-RU"/>
        </a:p>
      </dgm:t>
    </dgm:pt>
    <dgm:pt modelId="{2F322E2A-9247-4534-B855-D2FEFFDF4B51}" type="sibTrans" cxnId="{568CB9A5-416E-4C89-8672-F9A97567A376}">
      <dgm:prSet/>
      <dgm:spPr/>
      <dgm:t>
        <a:bodyPr/>
        <a:lstStyle/>
        <a:p>
          <a:endParaRPr lang="ru-RU"/>
        </a:p>
      </dgm:t>
    </dgm:pt>
    <dgm:pt modelId="{559CC989-D7A1-4F6D-9E35-8D3788FC6290}">
      <dgm:prSet phldrT="[Текст]"/>
      <dgm:spPr/>
      <dgm:t>
        <a:bodyPr/>
        <a:lstStyle/>
        <a:p>
          <a:r>
            <a:rPr lang="ru-RU" b="1" dirty="0"/>
            <a:t>Проверка датчиков</a:t>
          </a:r>
          <a:endParaRPr lang="ru-RU" dirty="0"/>
        </a:p>
      </dgm:t>
    </dgm:pt>
    <dgm:pt modelId="{09174CFE-FE76-4D87-A8C3-2562187F4D8E}" type="parTrans" cxnId="{10A4C67A-67DE-44D9-8347-D21D9A9F542F}">
      <dgm:prSet/>
      <dgm:spPr/>
      <dgm:t>
        <a:bodyPr/>
        <a:lstStyle/>
        <a:p>
          <a:endParaRPr lang="ru-RU"/>
        </a:p>
      </dgm:t>
    </dgm:pt>
    <dgm:pt modelId="{C13F90D7-F370-407D-8151-A478F69B101D}" type="sibTrans" cxnId="{10A4C67A-67DE-44D9-8347-D21D9A9F542F}">
      <dgm:prSet/>
      <dgm:spPr/>
      <dgm:t>
        <a:bodyPr/>
        <a:lstStyle/>
        <a:p>
          <a:endParaRPr lang="ru-RU"/>
        </a:p>
      </dgm:t>
    </dgm:pt>
    <dgm:pt modelId="{D8F1EE3F-6032-44C0-90C1-EB077895D556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C487C9FD-4B70-4D0B-A3C9-3B25EC6CA588}" type="parTrans" cxnId="{04229065-01CC-40B9-90D5-584038F5B776}">
      <dgm:prSet/>
      <dgm:spPr/>
      <dgm:t>
        <a:bodyPr/>
        <a:lstStyle/>
        <a:p>
          <a:endParaRPr lang="ru-RU"/>
        </a:p>
      </dgm:t>
    </dgm:pt>
    <dgm:pt modelId="{FF5CA037-AA55-4986-9215-9D9655AC47C5}" type="sibTrans" cxnId="{04229065-01CC-40B9-90D5-584038F5B776}">
      <dgm:prSet/>
      <dgm:spPr/>
      <dgm:t>
        <a:bodyPr/>
        <a:lstStyle/>
        <a:p>
          <a:endParaRPr lang="ru-RU"/>
        </a:p>
      </dgm:t>
    </dgm:pt>
    <dgm:pt modelId="{0C718A4C-537B-43CA-9BF0-6413B3AFA75C}">
      <dgm:prSet phldrT="[Текст]"/>
      <dgm:spPr/>
      <dgm:t>
        <a:bodyPr/>
        <a:lstStyle/>
        <a:p>
          <a:r>
            <a:rPr lang="ru-RU" b="1" dirty="0"/>
            <a:t>Тестирование двигателей</a:t>
          </a:r>
          <a:endParaRPr lang="ru-RU" dirty="0"/>
        </a:p>
      </dgm:t>
    </dgm:pt>
    <dgm:pt modelId="{C2D8C78B-0DCC-4C55-896A-07AB651EFDAF}" type="parTrans" cxnId="{E593E5EC-38BF-4EFA-9ABF-FFD7D13725A1}">
      <dgm:prSet/>
      <dgm:spPr/>
      <dgm:t>
        <a:bodyPr/>
        <a:lstStyle/>
        <a:p>
          <a:endParaRPr lang="ru-RU"/>
        </a:p>
      </dgm:t>
    </dgm:pt>
    <dgm:pt modelId="{D03F181B-44E2-45E8-BC64-CB0FCA341791}" type="sibTrans" cxnId="{E593E5EC-38BF-4EFA-9ABF-FFD7D13725A1}">
      <dgm:prSet/>
      <dgm:spPr/>
      <dgm:t>
        <a:bodyPr/>
        <a:lstStyle/>
        <a:p>
          <a:endParaRPr lang="ru-RU"/>
        </a:p>
      </dgm:t>
    </dgm:pt>
    <dgm:pt modelId="{245E7854-995C-44D4-8E93-3F7AC23E5B5E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1BFA0AF9-096B-4546-9EE3-A39DE5D65779}" type="parTrans" cxnId="{FB004259-EA70-49D5-81E2-910632FD53FC}">
      <dgm:prSet/>
      <dgm:spPr/>
      <dgm:t>
        <a:bodyPr/>
        <a:lstStyle/>
        <a:p>
          <a:endParaRPr lang="ru-RU"/>
        </a:p>
      </dgm:t>
    </dgm:pt>
    <dgm:pt modelId="{277944E1-8A84-4E14-B0AD-9F546D5C6AA3}" type="sibTrans" cxnId="{FB004259-EA70-49D5-81E2-910632FD53FC}">
      <dgm:prSet/>
      <dgm:spPr/>
      <dgm:t>
        <a:bodyPr/>
        <a:lstStyle/>
        <a:p>
          <a:endParaRPr lang="ru-RU"/>
        </a:p>
      </dgm:t>
    </dgm:pt>
    <dgm:pt modelId="{73C183C6-45EF-4E89-A9D1-4616C01A0B1A}">
      <dgm:prSet phldrT="[Текст]"/>
      <dgm:spPr/>
      <dgm:t>
        <a:bodyPr/>
        <a:lstStyle/>
        <a:p>
          <a:r>
            <a:rPr lang="ru-RU" b="1" dirty="0"/>
            <a:t>Синхронизация</a:t>
          </a:r>
          <a:endParaRPr lang="ru-RU" dirty="0"/>
        </a:p>
      </dgm:t>
    </dgm:pt>
    <dgm:pt modelId="{9DD1EB33-17C8-4E3D-9C66-4ABFB49EAF9F}" type="parTrans" cxnId="{E569F60F-E651-463D-BB2C-45CE08B65F2B}">
      <dgm:prSet/>
      <dgm:spPr/>
      <dgm:t>
        <a:bodyPr/>
        <a:lstStyle/>
        <a:p>
          <a:endParaRPr lang="ru-RU"/>
        </a:p>
      </dgm:t>
    </dgm:pt>
    <dgm:pt modelId="{2F35D9D6-E35A-428F-96F4-2176479D8F3C}" type="sibTrans" cxnId="{E569F60F-E651-463D-BB2C-45CE08B65F2B}">
      <dgm:prSet/>
      <dgm:spPr/>
      <dgm:t>
        <a:bodyPr/>
        <a:lstStyle/>
        <a:p>
          <a:endParaRPr lang="ru-RU"/>
        </a:p>
      </dgm:t>
    </dgm:pt>
    <dgm:pt modelId="{63A2ADE5-E267-4521-86B9-6D94560A91D7}">
      <dgm:prSet/>
      <dgm:spPr/>
      <dgm:t>
        <a:bodyPr/>
        <a:lstStyle/>
        <a:p>
          <a:r>
            <a:rPr lang="ru-RU" dirty="0"/>
            <a:t>Убедитесь, что они точно определяют положение солнца.</a:t>
          </a:r>
        </a:p>
      </dgm:t>
    </dgm:pt>
    <dgm:pt modelId="{AB2B3682-1296-4B2B-ACFC-460CB12A86FE}" type="parTrans" cxnId="{0AA908A7-FC72-4948-835C-A58FAB1F6253}">
      <dgm:prSet/>
      <dgm:spPr/>
      <dgm:t>
        <a:bodyPr/>
        <a:lstStyle/>
        <a:p>
          <a:endParaRPr lang="ru-RU"/>
        </a:p>
      </dgm:t>
    </dgm:pt>
    <dgm:pt modelId="{742BFBB8-72A4-4552-A6C7-0890A3D9A384}" type="sibTrans" cxnId="{0AA908A7-FC72-4948-835C-A58FAB1F6253}">
      <dgm:prSet/>
      <dgm:spPr/>
      <dgm:t>
        <a:bodyPr/>
        <a:lstStyle/>
        <a:p>
          <a:endParaRPr lang="ru-RU"/>
        </a:p>
      </dgm:t>
    </dgm:pt>
    <dgm:pt modelId="{09544D20-C451-4C6B-92AF-6B1FEB5D70E8}">
      <dgm:prSet/>
      <dgm:spPr/>
      <dgm:t>
        <a:bodyPr/>
        <a:lstStyle/>
        <a:p>
          <a:r>
            <a:rPr lang="ru-RU" dirty="0"/>
            <a:t>Удостоверьтесь, что они поворачиваются точно по сигналам от микроконтроллера.</a:t>
          </a:r>
        </a:p>
      </dgm:t>
    </dgm:pt>
    <dgm:pt modelId="{DD8EA5D3-8E46-4EBD-A51B-6B31E461B956}" type="parTrans" cxnId="{592568DE-EBB3-4950-85C8-04542DA8666D}">
      <dgm:prSet/>
      <dgm:spPr/>
      <dgm:t>
        <a:bodyPr/>
        <a:lstStyle/>
        <a:p>
          <a:endParaRPr lang="ru-RU"/>
        </a:p>
      </dgm:t>
    </dgm:pt>
    <dgm:pt modelId="{67E9202A-9641-478A-BC8E-6D90749715FD}" type="sibTrans" cxnId="{592568DE-EBB3-4950-85C8-04542DA8666D}">
      <dgm:prSet/>
      <dgm:spPr/>
      <dgm:t>
        <a:bodyPr/>
        <a:lstStyle/>
        <a:p>
          <a:endParaRPr lang="ru-RU"/>
        </a:p>
      </dgm:t>
    </dgm:pt>
    <dgm:pt modelId="{D8E1E8B5-8141-49C0-B6BF-6C16D4F87113}">
      <dgm:prSet/>
      <dgm:spPr/>
      <dgm:t>
        <a:bodyPr/>
        <a:lstStyle/>
        <a:p>
          <a:r>
            <a:rPr lang="ru-RU" dirty="0"/>
            <a:t>Убедитесь, что все части устройства работают вместе.</a:t>
          </a:r>
        </a:p>
      </dgm:t>
    </dgm:pt>
    <dgm:pt modelId="{610D24A6-6C01-4B05-AE97-8D3664C9F78E}" type="parTrans" cxnId="{6BDC4A17-FDEC-4D97-A4C5-F6D70977F21F}">
      <dgm:prSet/>
      <dgm:spPr/>
      <dgm:t>
        <a:bodyPr/>
        <a:lstStyle/>
        <a:p>
          <a:endParaRPr lang="ru-RU"/>
        </a:p>
      </dgm:t>
    </dgm:pt>
    <dgm:pt modelId="{81626B46-DE9C-4BB0-B733-D5924FD4C104}" type="sibTrans" cxnId="{6BDC4A17-FDEC-4D97-A4C5-F6D70977F21F}">
      <dgm:prSet/>
      <dgm:spPr/>
      <dgm:t>
        <a:bodyPr/>
        <a:lstStyle/>
        <a:p>
          <a:endParaRPr lang="ru-RU"/>
        </a:p>
      </dgm:t>
    </dgm:pt>
    <dgm:pt modelId="{F3EFB6BE-37D8-4239-B212-60060CBC505E}" type="pres">
      <dgm:prSet presAssocID="{76FA035E-0885-4848-A784-15C8580C435C}" presName="linearFlow" presStyleCnt="0">
        <dgm:presLayoutVars>
          <dgm:dir/>
          <dgm:animLvl val="lvl"/>
          <dgm:resizeHandles val="exact"/>
        </dgm:presLayoutVars>
      </dgm:prSet>
      <dgm:spPr/>
    </dgm:pt>
    <dgm:pt modelId="{260B3386-CE6D-4725-843F-50D5D4C1DC06}" type="pres">
      <dgm:prSet presAssocID="{DAAD5C6C-9291-4051-A6B6-9B63CD115088}" presName="composite" presStyleCnt="0"/>
      <dgm:spPr/>
    </dgm:pt>
    <dgm:pt modelId="{23BAC8B6-49F5-40E8-B199-F833B5AE8386}" type="pres">
      <dgm:prSet presAssocID="{DAAD5C6C-9291-4051-A6B6-9B63CD11508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32128C0-8002-433C-A695-7CD8FCD6629E}" type="pres">
      <dgm:prSet presAssocID="{DAAD5C6C-9291-4051-A6B6-9B63CD115088}" presName="descendantText" presStyleLbl="alignAcc1" presStyleIdx="0" presStyleCnt="3">
        <dgm:presLayoutVars>
          <dgm:bulletEnabled val="1"/>
        </dgm:presLayoutVars>
      </dgm:prSet>
      <dgm:spPr/>
    </dgm:pt>
    <dgm:pt modelId="{29A88F02-29EA-4768-804E-646ABFFD9F69}" type="pres">
      <dgm:prSet presAssocID="{2F322E2A-9247-4534-B855-D2FEFFDF4B51}" presName="sp" presStyleCnt="0"/>
      <dgm:spPr/>
    </dgm:pt>
    <dgm:pt modelId="{89FFC5C5-6552-42B3-8FE9-C66B811EE663}" type="pres">
      <dgm:prSet presAssocID="{D8F1EE3F-6032-44C0-90C1-EB077895D556}" presName="composite" presStyleCnt="0"/>
      <dgm:spPr/>
    </dgm:pt>
    <dgm:pt modelId="{88B877FC-0D1A-4D15-94EF-6769782F6F90}" type="pres">
      <dgm:prSet presAssocID="{D8F1EE3F-6032-44C0-90C1-EB077895D55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53E8CE2-724B-4CF4-B036-C13D35E4D6EB}" type="pres">
      <dgm:prSet presAssocID="{D8F1EE3F-6032-44C0-90C1-EB077895D556}" presName="descendantText" presStyleLbl="alignAcc1" presStyleIdx="1" presStyleCnt="3">
        <dgm:presLayoutVars>
          <dgm:bulletEnabled val="1"/>
        </dgm:presLayoutVars>
      </dgm:prSet>
      <dgm:spPr/>
    </dgm:pt>
    <dgm:pt modelId="{71A3C26A-4A88-46B7-85F3-7EAE13E444C9}" type="pres">
      <dgm:prSet presAssocID="{FF5CA037-AA55-4986-9215-9D9655AC47C5}" presName="sp" presStyleCnt="0"/>
      <dgm:spPr/>
    </dgm:pt>
    <dgm:pt modelId="{61B5C810-D0AE-45CF-81D5-33AED77DC192}" type="pres">
      <dgm:prSet presAssocID="{245E7854-995C-44D4-8E93-3F7AC23E5B5E}" presName="composite" presStyleCnt="0"/>
      <dgm:spPr/>
    </dgm:pt>
    <dgm:pt modelId="{2BC67D42-19E7-4188-B889-E61B20FE20AC}" type="pres">
      <dgm:prSet presAssocID="{245E7854-995C-44D4-8E93-3F7AC23E5B5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80FCBE3-76C3-46D7-A037-511537C88158}" type="pres">
      <dgm:prSet presAssocID="{245E7854-995C-44D4-8E93-3F7AC23E5B5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E569F60F-E651-463D-BB2C-45CE08B65F2B}" srcId="{245E7854-995C-44D4-8E93-3F7AC23E5B5E}" destId="{73C183C6-45EF-4E89-A9D1-4616C01A0B1A}" srcOrd="0" destOrd="0" parTransId="{9DD1EB33-17C8-4E3D-9C66-4ABFB49EAF9F}" sibTransId="{2F35D9D6-E35A-428F-96F4-2176479D8F3C}"/>
    <dgm:cxn modelId="{6BDC4A17-FDEC-4D97-A4C5-F6D70977F21F}" srcId="{245E7854-995C-44D4-8E93-3F7AC23E5B5E}" destId="{D8E1E8B5-8141-49C0-B6BF-6C16D4F87113}" srcOrd="1" destOrd="0" parTransId="{610D24A6-6C01-4B05-AE97-8D3664C9F78E}" sibTransId="{81626B46-DE9C-4BB0-B733-D5924FD4C104}"/>
    <dgm:cxn modelId="{A564051D-38EF-4B9D-AE79-0644A5E81A8E}" type="presOf" srcId="{63A2ADE5-E267-4521-86B9-6D94560A91D7}" destId="{432128C0-8002-433C-A695-7CD8FCD6629E}" srcOrd="0" destOrd="1" presId="urn:microsoft.com/office/officeart/2005/8/layout/chevron2"/>
    <dgm:cxn modelId="{1D639862-472E-4470-ACB5-91093204D60A}" type="presOf" srcId="{559CC989-D7A1-4F6D-9E35-8D3788FC6290}" destId="{432128C0-8002-433C-A695-7CD8FCD6629E}" srcOrd="0" destOrd="0" presId="urn:microsoft.com/office/officeart/2005/8/layout/chevron2"/>
    <dgm:cxn modelId="{04229065-01CC-40B9-90D5-584038F5B776}" srcId="{76FA035E-0885-4848-A784-15C8580C435C}" destId="{D8F1EE3F-6032-44C0-90C1-EB077895D556}" srcOrd="1" destOrd="0" parTransId="{C487C9FD-4B70-4D0B-A3C9-3B25EC6CA588}" sibTransId="{FF5CA037-AA55-4986-9215-9D9655AC47C5}"/>
    <dgm:cxn modelId="{FB004259-EA70-49D5-81E2-910632FD53FC}" srcId="{76FA035E-0885-4848-A784-15C8580C435C}" destId="{245E7854-995C-44D4-8E93-3F7AC23E5B5E}" srcOrd="2" destOrd="0" parTransId="{1BFA0AF9-096B-4546-9EE3-A39DE5D65779}" sibTransId="{277944E1-8A84-4E14-B0AD-9F546D5C6AA3}"/>
    <dgm:cxn modelId="{10A4C67A-67DE-44D9-8347-D21D9A9F542F}" srcId="{DAAD5C6C-9291-4051-A6B6-9B63CD115088}" destId="{559CC989-D7A1-4F6D-9E35-8D3788FC6290}" srcOrd="0" destOrd="0" parTransId="{09174CFE-FE76-4D87-A8C3-2562187F4D8E}" sibTransId="{C13F90D7-F370-407D-8151-A478F69B101D}"/>
    <dgm:cxn modelId="{C1F59986-7C96-4745-BE29-C205E9ABB154}" type="presOf" srcId="{0C718A4C-537B-43CA-9BF0-6413B3AFA75C}" destId="{053E8CE2-724B-4CF4-B036-C13D35E4D6EB}" srcOrd="0" destOrd="0" presId="urn:microsoft.com/office/officeart/2005/8/layout/chevron2"/>
    <dgm:cxn modelId="{559C3295-B73F-44DB-981E-C67DB24E714B}" type="presOf" srcId="{73C183C6-45EF-4E89-A9D1-4616C01A0B1A}" destId="{580FCBE3-76C3-46D7-A037-511537C88158}" srcOrd="0" destOrd="0" presId="urn:microsoft.com/office/officeart/2005/8/layout/chevron2"/>
    <dgm:cxn modelId="{EEFDBBA0-E168-4999-B41C-AF988DD239A8}" type="presOf" srcId="{DAAD5C6C-9291-4051-A6B6-9B63CD115088}" destId="{23BAC8B6-49F5-40E8-B199-F833B5AE8386}" srcOrd="0" destOrd="0" presId="urn:microsoft.com/office/officeart/2005/8/layout/chevron2"/>
    <dgm:cxn modelId="{568CB9A5-416E-4C89-8672-F9A97567A376}" srcId="{76FA035E-0885-4848-A784-15C8580C435C}" destId="{DAAD5C6C-9291-4051-A6B6-9B63CD115088}" srcOrd="0" destOrd="0" parTransId="{C1F7ADA7-BEAE-4109-8E07-F1FECBFEB94E}" sibTransId="{2F322E2A-9247-4534-B855-D2FEFFDF4B51}"/>
    <dgm:cxn modelId="{0AA908A7-FC72-4948-835C-A58FAB1F6253}" srcId="{DAAD5C6C-9291-4051-A6B6-9B63CD115088}" destId="{63A2ADE5-E267-4521-86B9-6D94560A91D7}" srcOrd="1" destOrd="0" parTransId="{AB2B3682-1296-4B2B-ACFC-460CB12A86FE}" sibTransId="{742BFBB8-72A4-4552-A6C7-0890A3D9A384}"/>
    <dgm:cxn modelId="{8FABF2AA-BC83-4AED-9C39-A31E7A2EEDEA}" type="presOf" srcId="{245E7854-995C-44D4-8E93-3F7AC23E5B5E}" destId="{2BC67D42-19E7-4188-B889-E61B20FE20AC}" srcOrd="0" destOrd="0" presId="urn:microsoft.com/office/officeart/2005/8/layout/chevron2"/>
    <dgm:cxn modelId="{4ABA96C3-C749-40B4-9653-709FA086ADCC}" type="presOf" srcId="{76FA035E-0885-4848-A784-15C8580C435C}" destId="{F3EFB6BE-37D8-4239-B212-60060CBC505E}" srcOrd="0" destOrd="0" presId="urn:microsoft.com/office/officeart/2005/8/layout/chevron2"/>
    <dgm:cxn modelId="{69589DCD-5C22-4B20-AA56-7E5DA4B49DFD}" type="presOf" srcId="{D8F1EE3F-6032-44C0-90C1-EB077895D556}" destId="{88B877FC-0D1A-4D15-94EF-6769782F6F90}" srcOrd="0" destOrd="0" presId="urn:microsoft.com/office/officeart/2005/8/layout/chevron2"/>
    <dgm:cxn modelId="{1C46B5CE-0390-46B4-BC96-92B656108A00}" type="presOf" srcId="{D8E1E8B5-8141-49C0-B6BF-6C16D4F87113}" destId="{580FCBE3-76C3-46D7-A037-511537C88158}" srcOrd="0" destOrd="1" presId="urn:microsoft.com/office/officeart/2005/8/layout/chevron2"/>
    <dgm:cxn modelId="{592568DE-EBB3-4950-85C8-04542DA8666D}" srcId="{D8F1EE3F-6032-44C0-90C1-EB077895D556}" destId="{09544D20-C451-4C6B-92AF-6B1FEB5D70E8}" srcOrd="1" destOrd="0" parTransId="{DD8EA5D3-8E46-4EBD-A51B-6B31E461B956}" sibTransId="{67E9202A-9641-478A-BC8E-6D90749715FD}"/>
    <dgm:cxn modelId="{E593E5EC-38BF-4EFA-9ABF-FFD7D13725A1}" srcId="{D8F1EE3F-6032-44C0-90C1-EB077895D556}" destId="{0C718A4C-537B-43CA-9BF0-6413B3AFA75C}" srcOrd="0" destOrd="0" parTransId="{C2D8C78B-0DCC-4C55-896A-07AB651EFDAF}" sibTransId="{D03F181B-44E2-45E8-BC64-CB0FCA341791}"/>
    <dgm:cxn modelId="{20A6F3ED-FA73-48EB-B1EF-3BB6EA43512C}" type="presOf" srcId="{09544D20-C451-4C6B-92AF-6B1FEB5D70E8}" destId="{053E8CE2-724B-4CF4-B036-C13D35E4D6EB}" srcOrd="0" destOrd="1" presId="urn:microsoft.com/office/officeart/2005/8/layout/chevron2"/>
    <dgm:cxn modelId="{7BCE3B9A-6038-4124-A8CC-AA9D3C13D3A9}" type="presParOf" srcId="{F3EFB6BE-37D8-4239-B212-60060CBC505E}" destId="{260B3386-CE6D-4725-843F-50D5D4C1DC06}" srcOrd="0" destOrd="0" presId="urn:microsoft.com/office/officeart/2005/8/layout/chevron2"/>
    <dgm:cxn modelId="{784E3C95-DEC4-4C82-A560-4EBDC468C08F}" type="presParOf" srcId="{260B3386-CE6D-4725-843F-50D5D4C1DC06}" destId="{23BAC8B6-49F5-40E8-B199-F833B5AE8386}" srcOrd="0" destOrd="0" presId="urn:microsoft.com/office/officeart/2005/8/layout/chevron2"/>
    <dgm:cxn modelId="{CF5FCBE6-A06F-48D5-885C-4BFEE86AA9E0}" type="presParOf" srcId="{260B3386-CE6D-4725-843F-50D5D4C1DC06}" destId="{432128C0-8002-433C-A695-7CD8FCD6629E}" srcOrd="1" destOrd="0" presId="urn:microsoft.com/office/officeart/2005/8/layout/chevron2"/>
    <dgm:cxn modelId="{7F42084A-FA40-4341-B3AD-DE1A4CFC6FA7}" type="presParOf" srcId="{F3EFB6BE-37D8-4239-B212-60060CBC505E}" destId="{29A88F02-29EA-4768-804E-646ABFFD9F69}" srcOrd="1" destOrd="0" presId="urn:microsoft.com/office/officeart/2005/8/layout/chevron2"/>
    <dgm:cxn modelId="{3600B03B-7419-4576-9C73-5BBAB822EABF}" type="presParOf" srcId="{F3EFB6BE-37D8-4239-B212-60060CBC505E}" destId="{89FFC5C5-6552-42B3-8FE9-C66B811EE663}" srcOrd="2" destOrd="0" presId="urn:microsoft.com/office/officeart/2005/8/layout/chevron2"/>
    <dgm:cxn modelId="{DC907A91-3ED5-4378-B36E-FB9E05EB49E3}" type="presParOf" srcId="{89FFC5C5-6552-42B3-8FE9-C66B811EE663}" destId="{88B877FC-0D1A-4D15-94EF-6769782F6F90}" srcOrd="0" destOrd="0" presId="urn:microsoft.com/office/officeart/2005/8/layout/chevron2"/>
    <dgm:cxn modelId="{62FD7AF0-C7E1-4898-A142-46F1B70DB61A}" type="presParOf" srcId="{89FFC5C5-6552-42B3-8FE9-C66B811EE663}" destId="{053E8CE2-724B-4CF4-B036-C13D35E4D6EB}" srcOrd="1" destOrd="0" presId="urn:microsoft.com/office/officeart/2005/8/layout/chevron2"/>
    <dgm:cxn modelId="{012A62AF-1B4E-4E6C-9DFF-4B97D834B50D}" type="presParOf" srcId="{F3EFB6BE-37D8-4239-B212-60060CBC505E}" destId="{71A3C26A-4A88-46B7-85F3-7EAE13E444C9}" srcOrd="3" destOrd="0" presId="urn:microsoft.com/office/officeart/2005/8/layout/chevron2"/>
    <dgm:cxn modelId="{ED145424-8F5C-49A0-ACFD-18F435EB5612}" type="presParOf" srcId="{F3EFB6BE-37D8-4239-B212-60060CBC505E}" destId="{61B5C810-D0AE-45CF-81D5-33AED77DC192}" srcOrd="4" destOrd="0" presId="urn:microsoft.com/office/officeart/2005/8/layout/chevron2"/>
    <dgm:cxn modelId="{F065D06D-5D6D-4BA6-9BB7-FE8268E80E79}" type="presParOf" srcId="{61B5C810-D0AE-45CF-81D5-33AED77DC192}" destId="{2BC67D42-19E7-4188-B889-E61B20FE20AC}" srcOrd="0" destOrd="0" presId="urn:microsoft.com/office/officeart/2005/8/layout/chevron2"/>
    <dgm:cxn modelId="{1457E01A-1BA9-4CEA-9F9F-F9767C6EB627}" type="presParOf" srcId="{61B5C810-D0AE-45CF-81D5-33AED77DC192}" destId="{580FCBE3-76C3-46D7-A037-511537C8815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E74835-7AE5-477B-9278-226D2D16F80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BE383D-C451-4045-AE48-A8FA4D2B31FF}">
      <dgm:prSet phldrT="[Текст]"/>
      <dgm:spPr/>
      <dgm:t>
        <a:bodyPr/>
        <a:lstStyle/>
        <a:p>
          <a:r>
            <a:rPr lang="ru-RU" b="1" dirty="0"/>
            <a:t>Экономия энергии</a:t>
          </a:r>
        </a:p>
        <a:p>
          <a:r>
            <a:rPr lang="ru-RU" dirty="0"/>
            <a:t>Максимизирует захват солнечной энергии, повышая энергоэффективность.</a:t>
          </a:r>
        </a:p>
      </dgm:t>
    </dgm:pt>
    <dgm:pt modelId="{27B9BBB2-5984-471E-8A18-CBA4C4A1DC05}" type="parTrans" cxnId="{3FF7B69F-47FC-43B9-B2EA-8E340D656A73}">
      <dgm:prSet/>
      <dgm:spPr/>
      <dgm:t>
        <a:bodyPr/>
        <a:lstStyle/>
        <a:p>
          <a:endParaRPr lang="ru-RU"/>
        </a:p>
      </dgm:t>
    </dgm:pt>
    <dgm:pt modelId="{492D6379-3799-46CB-97C4-9716DFDA401A}" type="sibTrans" cxnId="{3FF7B69F-47FC-43B9-B2EA-8E340D656A73}">
      <dgm:prSet/>
      <dgm:spPr/>
      <dgm:t>
        <a:bodyPr/>
        <a:lstStyle/>
        <a:p>
          <a:endParaRPr lang="ru-RU"/>
        </a:p>
      </dgm:t>
    </dgm:pt>
    <dgm:pt modelId="{25D72F79-A9E5-496A-9C69-863BCB2D4315}">
      <dgm:prSet phldrT="[Текст]"/>
      <dgm:spPr/>
      <dgm:t>
        <a:bodyPr/>
        <a:lstStyle/>
        <a:p>
          <a:r>
            <a:rPr lang="ru-RU" b="1" dirty="0"/>
            <a:t>Повышенная производительность</a:t>
          </a:r>
        </a:p>
        <a:p>
          <a:r>
            <a:rPr lang="ru-RU" dirty="0"/>
            <a:t>Обеспечивает большее количество получаемой солнечной энергии по сравнению с статическими панелями.</a:t>
          </a:r>
        </a:p>
      </dgm:t>
    </dgm:pt>
    <dgm:pt modelId="{7BDB9D8A-63AB-4655-8316-286F843774D1}" type="parTrans" cxnId="{50B20B09-46FE-41C5-9515-B90F3EBCBE08}">
      <dgm:prSet/>
      <dgm:spPr/>
      <dgm:t>
        <a:bodyPr/>
        <a:lstStyle/>
        <a:p>
          <a:endParaRPr lang="ru-RU"/>
        </a:p>
      </dgm:t>
    </dgm:pt>
    <dgm:pt modelId="{4E557908-EACD-4BA7-82A2-589D3C2B89AD}" type="sibTrans" cxnId="{50B20B09-46FE-41C5-9515-B90F3EBCBE08}">
      <dgm:prSet/>
      <dgm:spPr/>
      <dgm:t>
        <a:bodyPr/>
        <a:lstStyle/>
        <a:p>
          <a:endParaRPr lang="ru-RU"/>
        </a:p>
      </dgm:t>
    </dgm:pt>
    <dgm:pt modelId="{B6ED4B26-A8FA-47E4-8B0E-84C7D5DEE821}" type="pres">
      <dgm:prSet presAssocID="{00E74835-7AE5-477B-9278-226D2D16F80F}" presName="diagram" presStyleCnt="0">
        <dgm:presLayoutVars>
          <dgm:dir/>
          <dgm:resizeHandles val="exact"/>
        </dgm:presLayoutVars>
      </dgm:prSet>
      <dgm:spPr/>
    </dgm:pt>
    <dgm:pt modelId="{46F32FCF-3A22-40E1-95AA-04313A2A18EF}" type="pres">
      <dgm:prSet presAssocID="{93BE383D-C451-4045-AE48-A8FA4D2B31FF}" presName="node" presStyleLbl="node1" presStyleIdx="0" presStyleCnt="2">
        <dgm:presLayoutVars>
          <dgm:bulletEnabled val="1"/>
        </dgm:presLayoutVars>
      </dgm:prSet>
      <dgm:spPr/>
    </dgm:pt>
    <dgm:pt modelId="{F358701A-AA17-4A6C-BB53-70B400FB61B2}" type="pres">
      <dgm:prSet presAssocID="{492D6379-3799-46CB-97C4-9716DFDA401A}" presName="sibTrans" presStyleCnt="0"/>
      <dgm:spPr/>
    </dgm:pt>
    <dgm:pt modelId="{69E1A532-3361-49A1-B09C-CA437369E335}" type="pres">
      <dgm:prSet presAssocID="{25D72F79-A9E5-496A-9C69-863BCB2D4315}" presName="node" presStyleLbl="node1" presStyleIdx="1" presStyleCnt="2">
        <dgm:presLayoutVars>
          <dgm:bulletEnabled val="1"/>
        </dgm:presLayoutVars>
      </dgm:prSet>
      <dgm:spPr/>
    </dgm:pt>
  </dgm:ptLst>
  <dgm:cxnLst>
    <dgm:cxn modelId="{50B20B09-46FE-41C5-9515-B90F3EBCBE08}" srcId="{00E74835-7AE5-477B-9278-226D2D16F80F}" destId="{25D72F79-A9E5-496A-9C69-863BCB2D4315}" srcOrd="1" destOrd="0" parTransId="{7BDB9D8A-63AB-4655-8316-286F843774D1}" sibTransId="{4E557908-EACD-4BA7-82A2-589D3C2B89AD}"/>
    <dgm:cxn modelId="{975B0A42-2D36-4F3B-8598-F7110C802C31}" type="presOf" srcId="{00E74835-7AE5-477B-9278-226D2D16F80F}" destId="{B6ED4B26-A8FA-47E4-8B0E-84C7D5DEE821}" srcOrd="0" destOrd="0" presId="urn:microsoft.com/office/officeart/2005/8/layout/default"/>
    <dgm:cxn modelId="{3FF7B69F-47FC-43B9-B2EA-8E340D656A73}" srcId="{00E74835-7AE5-477B-9278-226D2D16F80F}" destId="{93BE383D-C451-4045-AE48-A8FA4D2B31FF}" srcOrd="0" destOrd="0" parTransId="{27B9BBB2-5984-471E-8A18-CBA4C4A1DC05}" sibTransId="{492D6379-3799-46CB-97C4-9716DFDA401A}"/>
    <dgm:cxn modelId="{E4F7F3CA-DDE0-4B00-9632-C0FA91D38589}" type="presOf" srcId="{25D72F79-A9E5-496A-9C69-863BCB2D4315}" destId="{69E1A532-3361-49A1-B09C-CA437369E335}" srcOrd="0" destOrd="0" presId="urn:microsoft.com/office/officeart/2005/8/layout/default"/>
    <dgm:cxn modelId="{ADFF4ECB-F310-422F-B50D-4ABEBA17DA2C}" type="presOf" srcId="{93BE383D-C451-4045-AE48-A8FA4D2B31FF}" destId="{46F32FCF-3A22-40E1-95AA-04313A2A18EF}" srcOrd="0" destOrd="0" presId="urn:microsoft.com/office/officeart/2005/8/layout/default"/>
    <dgm:cxn modelId="{255C2C54-6AD0-4C15-8FB8-238AEAA6B403}" type="presParOf" srcId="{B6ED4B26-A8FA-47E4-8B0E-84C7D5DEE821}" destId="{46F32FCF-3A22-40E1-95AA-04313A2A18EF}" srcOrd="0" destOrd="0" presId="urn:microsoft.com/office/officeart/2005/8/layout/default"/>
    <dgm:cxn modelId="{8C77D34B-6B0F-4A86-A63B-32B14492A9A4}" type="presParOf" srcId="{B6ED4B26-A8FA-47E4-8B0E-84C7D5DEE821}" destId="{F358701A-AA17-4A6C-BB53-70B400FB61B2}" srcOrd="1" destOrd="0" presId="urn:microsoft.com/office/officeart/2005/8/layout/default"/>
    <dgm:cxn modelId="{D6FC5951-1756-4061-8943-3D2243D6CE64}" type="presParOf" srcId="{B6ED4B26-A8FA-47E4-8B0E-84C7D5DEE821}" destId="{69E1A532-3361-49A1-B09C-CA437369E33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42C31-FC8D-4207-BAEA-1C9E59D52B74}">
      <dsp:nvSpPr>
        <dsp:cNvPr id="0" name=""/>
        <dsp:cNvSpPr/>
      </dsp:nvSpPr>
      <dsp:spPr>
        <a:xfrm>
          <a:off x="2589" y="69969"/>
          <a:ext cx="2524886" cy="558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Преимущества</a:t>
          </a:r>
          <a:endParaRPr lang="ru-RU" sz="1500" kern="1200" dirty="0"/>
        </a:p>
      </dsp:txBody>
      <dsp:txXfrm>
        <a:off x="2589" y="69969"/>
        <a:ext cx="2524886" cy="558427"/>
      </dsp:txXfrm>
    </dsp:sp>
    <dsp:sp modelId="{61460AF9-C1C0-4F8B-AE6B-6CF6179F0AB7}">
      <dsp:nvSpPr>
        <dsp:cNvPr id="0" name=""/>
        <dsp:cNvSpPr/>
      </dsp:nvSpPr>
      <dsp:spPr>
        <a:xfrm>
          <a:off x="2589" y="628396"/>
          <a:ext cx="2524886" cy="14765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Максимизация солнечного света, увеличение производительности.</a:t>
          </a:r>
        </a:p>
      </dsp:txBody>
      <dsp:txXfrm>
        <a:off x="2589" y="628396"/>
        <a:ext cx="2524886" cy="1476509"/>
      </dsp:txXfrm>
    </dsp:sp>
    <dsp:sp modelId="{C01EB9B5-6177-4088-8804-6408BD1A45B7}">
      <dsp:nvSpPr>
        <dsp:cNvPr id="0" name=""/>
        <dsp:cNvSpPr/>
      </dsp:nvSpPr>
      <dsp:spPr>
        <a:xfrm>
          <a:off x="2880960" y="69969"/>
          <a:ext cx="2524886" cy="558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Работа в различных условиях</a:t>
          </a:r>
          <a:endParaRPr lang="ru-RU" sz="1500" kern="1200" dirty="0"/>
        </a:p>
      </dsp:txBody>
      <dsp:txXfrm>
        <a:off x="2880960" y="69969"/>
        <a:ext cx="2524886" cy="558427"/>
      </dsp:txXfrm>
    </dsp:sp>
    <dsp:sp modelId="{3FC428CA-CAA8-4F23-A6D9-0A167D99CBFA}">
      <dsp:nvSpPr>
        <dsp:cNvPr id="0" name=""/>
        <dsp:cNvSpPr/>
      </dsp:nvSpPr>
      <dsp:spPr>
        <a:xfrm>
          <a:off x="2880960" y="628396"/>
          <a:ext cx="2524886" cy="14765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Способность приспосабливаться к изменениям положения солнца в течение дня и в разные сезоны.</a:t>
          </a:r>
        </a:p>
      </dsp:txBody>
      <dsp:txXfrm>
        <a:off x="2880960" y="628396"/>
        <a:ext cx="2524886" cy="1476509"/>
      </dsp:txXfrm>
    </dsp:sp>
    <dsp:sp modelId="{5BE79E90-6A53-4C3B-B9E5-3A6AADF7D2E1}">
      <dsp:nvSpPr>
        <dsp:cNvPr id="0" name=""/>
        <dsp:cNvSpPr/>
      </dsp:nvSpPr>
      <dsp:spPr>
        <a:xfrm>
          <a:off x="5759331" y="69969"/>
          <a:ext cx="2524886" cy="558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Энергоэффективность</a:t>
          </a:r>
          <a:endParaRPr lang="ru-RU" sz="1500" kern="1200" dirty="0"/>
        </a:p>
      </dsp:txBody>
      <dsp:txXfrm>
        <a:off x="5759331" y="69969"/>
        <a:ext cx="2524886" cy="558427"/>
      </dsp:txXfrm>
    </dsp:sp>
    <dsp:sp modelId="{8C549508-C752-4E87-AB9B-A7FB86D3B608}">
      <dsp:nvSpPr>
        <dsp:cNvPr id="0" name=""/>
        <dsp:cNvSpPr/>
      </dsp:nvSpPr>
      <dsp:spPr>
        <a:xfrm>
          <a:off x="5759331" y="628396"/>
          <a:ext cx="2524886" cy="14765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Эффективное использование солнечной энергии даже при изменяющемся положении солнца.</a:t>
          </a:r>
        </a:p>
      </dsp:txBody>
      <dsp:txXfrm>
        <a:off x="5759331" y="628396"/>
        <a:ext cx="2524886" cy="1476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42C31-FC8D-4207-BAEA-1C9E59D52B74}">
      <dsp:nvSpPr>
        <dsp:cNvPr id="0" name=""/>
        <dsp:cNvSpPr/>
      </dsp:nvSpPr>
      <dsp:spPr>
        <a:xfrm>
          <a:off x="2589" y="50875"/>
          <a:ext cx="2524886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Двигатели</a:t>
          </a:r>
          <a:endParaRPr lang="ru-RU" sz="1700" kern="1200" dirty="0"/>
        </a:p>
      </dsp:txBody>
      <dsp:txXfrm>
        <a:off x="2589" y="50875"/>
        <a:ext cx="2524886" cy="489600"/>
      </dsp:txXfrm>
    </dsp:sp>
    <dsp:sp modelId="{61460AF9-C1C0-4F8B-AE6B-6CF6179F0AB7}">
      <dsp:nvSpPr>
        <dsp:cNvPr id="0" name=""/>
        <dsp:cNvSpPr/>
      </dsp:nvSpPr>
      <dsp:spPr>
        <a:xfrm>
          <a:off x="2589" y="540475"/>
          <a:ext cx="2524886" cy="22661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Отвечают за поворот солнечных панелей для аккумулирования солнечной энергии</a:t>
          </a:r>
          <a:r>
            <a:rPr lang="en-US" sz="1700" kern="1200" dirty="0"/>
            <a:t>: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Сервоприводы</a:t>
          </a:r>
        </a:p>
      </dsp:txBody>
      <dsp:txXfrm>
        <a:off x="2589" y="540475"/>
        <a:ext cx="2524886" cy="2266169"/>
      </dsp:txXfrm>
    </dsp:sp>
    <dsp:sp modelId="{C01EB9B5-6177-4088-8804-6408BD1A45B7}">
      <dsp:nvSpPr>
        <dsp:cNvPr id="0" name=""/>
        <dsp:cNvSpPr/>
      </dsp:nvSpPr>
      <dsp:spPr>
        <a:xfrm>
          <a:off x="2880960" y="50875"/>
          <a:ext cx="2524886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Датчики положения</a:t>
          </a:r>
          <a:endParaRPr lang="ru-RU" sz="1700" kern="1200" dirty="0"/>
        </a:p>
      </dsp:txBody>
      <dsp:txXfrm>
        <a:off x="2880960" y="50875"/>
        <a:ext cx="2524886" cy="489600"/>
      </dsp:txXfrm>
    </dsp:sp>
    <dsp:sp modelId="{3FC428CA-CAA8-4F23-A6D9-0A167D99CBFA}">
      <dsp:nvSpPr>
        <dsp:cNvPr id="0" name=""/>
        <dsp:cNvSpPr/>
      </dsp:nvSpPr>
      <dsp:spPr>
        <a:xfrm>
          <a:off x="2880960" y="540475"/>
          <a:ext cx="2524886" cy="22661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Следят за положением солнца для оптимальной ориентации панелей</a:t>
          </a:r>
          <a:r>
            <a:rPr lang="en-US" sz="1700" kern="1200" dirty="0"/>
            <a:t>: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Фоторезисторы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700" kern="1200" dirty="0"/>
        </a:p>
      </dsp:txBody>
      <dsp:txXfrm>
        <a:off x="2880960" y="540475"/>
        <a:ext cx="2524886" cy="2266169"/>
      </dsp:txXfrm>
    </dsp:sp>
    <dsp:sp modelId="{5BE79E90-6A53-4C3B-B9E5-3A6AADF7D2E1}">
      <dsp:nvSpPr>
        <dsp:cNvPr id="0" name=""/>
        <dsp:cNvSpPr/>
      </dsp:nvSpPr>
      <dsp:spPr>
        <a:xfrm>
          <a:off x="5759331" y="50875"/>
          <a:ext cx="2524886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Микроконтроллер</a:t>
          </a:r>
          <a:endParaRPr lang="ru-RU" sz="1700" kern="1200" dirty="0"/>
        </a:p>
      </dsp:txBody>
      <dsp:txXfrm>
        <a:off x="5759331" y="50875"/>
        <a:ext cx="2524886" cy="489600"/>
      </dsp:txXfrm>
    </dsp:sp>
    <dsp:sp modelId="{8C549508-C752-4E87-AB9B-A7FB86D3B608}">
      <dsp:nvSpPr>
        <dsp:cNvPr id="0" name=""/>
        <dsp:cNvSpPr/>
      </dsp:nvSpPr>
      <dsp:spPr>
        <a:xfrm>
          <a:off x="5759331" y="540475"/>
          <a:ext cx="2524886" cy="22661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/>
            <a:t>Управляет двигателями и датчиками, обеспечивая точное положение панелей: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Arduino Nano</a:t>
          </a:r>
          <a:endParaRPr lang="ru-RU" sz="1700" kern="1200" dirty="0"/>
        </a:p>
      </dsp:txBody>
      <dsp:txXfrm>
        <a:off x="5759331" y="540475"/>
        <a:ext cx="2524886" cy="22661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AC8B6-49F5-40E8-B199-F833B5AE8386}">
      <dsp:nvSpPr>
        <dsp:cNvPr id="0" name=""/>
        <dsp:cNvSpPr/>
      </dsp:nvSpPr>
      <dsp:spPr>
        <a:xfrm rot="5400000">
          <a:off x="-212472" y="213270"/>
          <a:ext cx="1416481" cy="9915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1</a:t>
          </a:r>
        </a:p>
      </dsp:txBody>
      <dsp:txXfrm rot="-5400000">
        <a:off x="1" y="496567"/>
        <a:ext cx="991537" cy="424944"/>
      </dsp:txXfrm>
    </dsp:sp>
    <dsp:sp modelId="{432128C0-8002-433C-A695-7CD8FCD6629E}">
      <dsp:nvSpPr>
        <dsp:cNvPr id="0" name=""/>
        <dsp:cNvSpPr/>
      </dsp:nvSpPr>
      <dsp:spPr>
        <a:xfrm rot="5400000">
          <a:off x="3000089" y="-2007753"/>
          <a:ext cx="920713" cy="49378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/>
            <a:t>Проверка датчиков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Убедитесь, что они точно определяют положение солнца.</a:t>
          </a:r>
        </a:p>
      </dsp:txBody>
      <dsp:txXfrm rot="-5400000">
        <a:off x="991538" y="45744"/>
        <a:ext cx="4892870" cy="830821"/>
      </dsp:txXfrm>
    </dsp:sp>
    <dsp:sp modelId="{88B877FC-0D1A-4D15-94EF-6769782F6F90}">
      <dsp:nvSpPr>
        <dsp:cNvPr id="0" name=""/>
        <dsp:cNvSpPr/>
      </dsp:nvSpPr>
      <dsp:spPr>
        <a:xfrm rot="5400000">
          <a:off x="-212472" y="1433057"/>
          <a:ext cx="1416481" cy="9915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2</a:t>
          </a:r>
        </a:p>
      </dsp:txBody>
      <dsp:txXfrm rot="-5400000">
        <a:off x="1" y="1716354"/>
        <a:ext cx="991537" cy="424944"/>
      </dsp:txXfrm>
    </dsp:sp>
    <dsp:sp modelId="{053E8CE2-724B-4CF4-B036-C13D35E4D6EB}">
      <dsp:nvSpPr>
        <dsp:cNvPr id="0" name=""/>
        <dsp:cNvSpPr/>
      </dsp:nvSpPr>
      <dsp:spPr>
        <a:xfrm rot="5400000">
          <a:off x="3000089" y="-787966"/>
          <a:ext cx="920713" cy="49378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/>
            <a:t>Тестирование двигателей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Удостоверьтесь, что они поворачиваются точно по сигналам от микроконтроллера.</a:t>
          </a:r>
        </a:p>
      </dsp:txBody>
      <dsp:txXfrm rot="-5400000">
        <a:off x="991538" y="1265531"/>
        <a:ext cx="4892870" cy="830821"/>
      </dsp:txXfrm>
    </dsp:sp>
    <dsp:sp modelId="{2BC67D42-19E7-4188-B889-E61B20FE20AC}">
      <dsp:nvSpPr>
        <dsp:cNvPr id="0" name=""/>
        <dsp:cNvSpPr/>
      </dsp:nvSpPr>
      <dsp:spPr>
        <a:xfrm rot="5400000">
          <a:off x="-212472" y="2652844"/>
          <a:ext cx="1416481" cy="9915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3</a:t>
          </a:r>
        </a:p>
      </dsp:txBody>
      <dsp:txXfrm rot="-5400000">
        <a:off x="1" y="2936141"/>
        <a:ext cx="991537" cy="424944"/>
      </dsp:txXfrm>
    </dsp:sp>
    <dsp:sp modelId="{580FCBE3-76C3-46D7-A037-511537C88158}">
      <dsp:nvSpPr>
        <dsp:cNvPr id="0" name=""/>
        <dsp:cNvSpPr/>
      </dsp:nvSpPr>
      <dsp:spPr>
        <a:xfrm rot="5400000">
          <a:off x="3000089" y="431819"/>
          <a:ext cx="920713" cy="49378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/>
            <a:t>Синхронизация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Убедитесь, что все части устройства работают вместе.</a:t>
          </a:r>
        </a:p>
      </dsp:txBody>
      <dsp:txXfrm rot="-5400000">
        <a:off x="991538" y="2485316"/>
        <a:ext cx="4892870" cy="8308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32FCF-3A22-40E1-95AA-04313A2A18EF}">
      <dsp:nvSpPr>
        <dsp:cNvPr id="0" name=""/>
        <dsp:cNvSpPr/>
      </dsp:nvSpPr>
      <dsp:spPr>
        <a:xfrm>
          <a:off x="1011" y="11054"/>
          <a:ext cx="3945135" cy="2367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Экономия энергии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Максимизирует захват солнечной энергии, повышая энергоэффективность.</a:t>
          </a:r>
        </a:p>
      </dsp:txBody>
      <dsp:txXfrm>
        <a:off x="1011" y="11054"/>
        <a:ext cx="3945135" cy="2367081"/>
      </dsp:txXfrm>
    </dsp:sp>
    <dsp:sp modelId="{69E1A532-3361-49A1-B09C-CA437369E335}">
      <dsp:nvSpPr>
        <dsp:cNvPr id="0" name=""/>
        <dsp:cNvSpPr/>
      </dsp:nvSpPr>
      <dsp:spPr>
        <a:xfrm>
          <a:off x="4340660" y="11054"/>
          <a:ext cx="3945135" cy="2367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Повышенная производительность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Обеспечивает большее количество получаемой солнечной энергии по сравнению с статическими панелями.</a:t>
          </a:r>
        </a:p>
      </dsp:txBody>
      <dsp:txXfrm>
        <a:off x="4340660" y="11054"/>
        <a:ext cx="3945135" cy="2367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A4568-7125-4EA9-8114-6EC4926FC079}" type="datetimeFigureOut">
              <a:rPr lang="ru-RU" smtClean="0"/>
              <a:t>12.02.2024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12E03-B341-4107-A662-1651A73751F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58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12E03-B341-4107-A662-1651A73751FB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227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12E03-B341-4107-A662-1651A73751FB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94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93431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55030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25231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989787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29090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29904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29563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58722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69010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28178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99850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10652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937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43869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1295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51294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35636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586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ransition spd="slow">
    <p:push dir="u"/>
  </p:transition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D41F0F0-7B02-09B9-F53C-785924E69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79512" y="195486"/>
            <a:ext cx="3384376" cy="936104"/>
          </a:xfrm>
        </p:spPr>
        <p:txBody>
          <a:bodyPr/>
          <a:lstStyle/>
          <a:p>
            <a:r>
              <a:rPr lang="ru-RU" sz="1800" dirty="0"/>
              <a:t>Создатель проекта</a:t>
            </a:r>
            <a:br>
              <a:rPr lang="ru-RU" sz="1800" dirty="0"/>
            </a:br>
            <a:r>
              <a:rPr lang="ru-RU" sz="1800" dirty="0"/>
              <a:t> Чигрик Данил Сергеевич</a:t>
            </a:r>
            <a:br>
              <a:rPr lang="ru-RU" sz="3600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2532993" y="1419622"/>
            <a:ext cx="6619244" cy="2448272"/>
          </a:xfrm>
        </p:spPr>
        <p:txBody>
          <a:bodyPr>
            <a:noAutofit/>
          </a:bodyPr>
          <a:lstStyle/>
          <a:p>
            <a:pPr algn="r"/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Microsoft YaHei" panose="020B0503020204020204" pitchFamily="34" charset="-122"/>
              </a:rPr>
              <a:t>Проект </a:t>
            </a:r>
            <a:b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Microsoft YaHei" panose="020B0503020204020204" pitchFamily="34" charset="-122"/>
              </a:rPr>
            </a:b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Microsoft YaHei" panose="020B0503020204020204" pitchFamily="34" charset="-122"/>
              </a:rPr>
              <a:t>автоматическая</a:t>
            </a:r>
            <a:b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Microsoft YaHei" panose="020B0503020204020204" pitchFamily="34" charset="-122"/>
              </a:rPr>
            </a:b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Microsoft YaHei" panose="020B0503020204020204" pitchFamily="34" charset="-122"/>
              </a:rPr>
              <a:t> солнечная панель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10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Заключение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071552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Солнечные трекеры представляют передовое решение для увеличения эффективности солнечных батарей и обеспечивают большой потенциал для использования в различных условиях.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2214560"/>
          <a:ext cx="8286808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7620" y="2214560"/>
            <a:ext cx="50006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Солнечный трекер - это устройство, следящее за солнцем и поворачивающее солнечные панели для максимального получения солнечной энергии.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14744" y="642924"/>
            <a:ext cx="5000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Что такое </a:t>
            </a:r>
            <a:endParaRPr lang="en-US" sz="3600" b="1" dirty="0"/>
          </a:p>
          <a:p>
            <a:r>
              <a:rPr lang="ru-RU" sz="3600" b="1" dirty="0"/>
              <a:t>солнечный трекер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34"/>
            <a:ext cx="7598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Принцип работы солнечного трекера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14428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Солнечные трекеры используют датчики для определения положения солнца и двигатели для выравнивания солнечных панелей в нужном направлении.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357158" y="2428874"/>
          <a:ext cx="8286808" cy="2174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34"/>
            <a:ext cx="7526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Компоненты солнечного трекера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000114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Солнечный трекер включает в себя двигатели, датчики положения, микроконтроллер и, в некоторых случаях, солнечные панели. Монтажная конструкция обеспечивает точное выравнивание.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61497439"/>
              </p:ext>
            </p:extLst>
          </p:nvPr>
        </p:nvGraphicFramePr>
        <p:xfrm>
          <a:off x="357158" y="2071684"/>
          <a:ext cx="8286808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34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Подключение и настройка </a:t>
            </a:r>
            <a:r>
              <a:rPr lang="en-US" sz="3600" b="1" dirty="0"/>
              <a:t>Arduino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000114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Использование Arduino значительно упрощает процесс управления солнечным трекером. Настройка включает подключение датчиков, программирование и проверку коммуникации компонентов.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5156" t="26042" r="4492" b="8333"/>
          <a:stretch>
            <a:fillRect/>
          </a:stretch>
        </p:blipFill>
        <p:spPr bwMode="auto">
          <a:xfrm>
            <a:off x="2000232" y="2071684"/>
            <a:ext cx="478861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83518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Код программы для солнечного трекера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6FB9BB-C0CD-2039-AF63-81A9BC7AB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51670"/>
            <a:ext cx="6408712" cy="313566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34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Тестирование и отладка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357422" y="1000114"/>
          <a:ext cx="5929354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34"/>
            <a:ext cx="75980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Применение солнечного трекера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142990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Солнечные трекеры широко используются для увеличения эффективности солнечных батарей, особенно в удаленных местах и при строительстве автономных систем.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169337"/>
              </p:ext>
            </p:extLst>
          </p:nvPr>
        </p:nvGraphicFramePr>
        <p:xfrm>
          <a:off x="642910" y="2214560"/>
          <a:ext cx="8143932" cy="17145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71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7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Увеличение энергии</a:t>
                      </a:r>
                    </a:p>
                    <a:p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Эффективное использование солнечной энергии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Автономность</a:t>
                      </a:r>
                    </a:p>
                    <a:p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/>
                        <a:t>Использование в удаленных местах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11208A-8F70-FD55-091A-5AAD651973E4}"/>
              </a:ext>
            </a:extLst>
          </p:cNvPr>
          <p:cNvSpPr txBox="1"/>
          <p:nvPr/>
        </p:nvSpPr>
        <p:spPr>
          <a:xfrm>
            <a:off x="539552" y="339502"/>
            <a:ext cx="720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Готовое устройство выглядит так</a:t>
            </a:r>
          </a:p>
        </p:txBody>
      </p:sp>
    </p:spTree>
    <p:extLst>
      <p:ext uri="{BB962C8B-B14F-4D97-AF65-F5344CB8AC3E}">
        <p14:creationId xmlns:p14="http://schemas.microsoft.com/office/powerpoint/2010/main" val="1906065230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C696FFA-C850-4A5F-8D94-2542AA73586C}">
  <we:reference id="wa104380121" version="2.0.0.0" store="ru-RU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</TotalTime>
  <Words>318</Words>
  <Application>Microsoft Office PowerPoint</Application>
  <PresentationFormat>Экран (16:9)</PresentationFormat>
  <Paragraphs>52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Microsoft YaHei</vt:lpstr>
      <vt:lpstr>Calibri</vt:lpstr>
      <vt:lpstr>Century Gothic</vt:lpstr>
      <vt:lpstr>Wingdings 3</vt:lpstr>
      <vt:lpstr>Ион</vt:lpstr>
      <vt:lpstr>Создатель проекта  Чигрик Данил Сергеевич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Danil Chigrik</cp:lastModifiedBy>
  <cp:revision>4</cp:revision>
  <dcterms:created xsi:type="dcterms:W3CDTF">2024-02-09T12:52:36Z</dcterms:created>
  <dcterms:modified xsi:type="dcterms:W3CDTF">2024-02-12T01:50:17Z</dcterms:modified>
</cp:coreProperties>
</file>