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2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4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6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59B9-585D-4AE3-AE05-3FCFC50AE05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1ED8-0564-47FE-95CF-074CBB1F9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ru-RU" dirty="0" smtClean="0"/>
              <a:t> Манипулятор</a:t>
            </a:r>
            <a:br>
              <a:rPr lang="ru-RU" dirty="0" smtClean="0"/>
            </a:br>
            <a:r>
              <a:rPr lang="ru-RU" dirty="0" err="1" smtClean="0"/>
              <a:t>БруД</a:t>
            </a:r>
            <a:r>
              <a:rPr lang="en-US" dirty="0" err="1" smtClean="0"/>
              <a:t>er</a:t>
            </a:r>
            <a:r>
              <a:rPr lang="ru-RU" dirty="0" smtClean="0"/>
              <a:t> - 1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Работу выполнили: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Барабанов </a:t>
            </a:r>
            <a:r>
              <a:rPr lang="ru-RU" sz="1800" dirty="0">
                <a:solidFill>
                  <a:schemeClr val="tx1"/>
                </a:solidFill>
              </a:rPr>
              <a:t>Никита,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Донов Леонид </a:t>
            </a:r>
          </a:p>
          <a:p>
            <a:pPr lvl="1" algn="r"/>
            <a:r>
              <a:rPr lang="ru-RU" sz="1800" dirty="0" smtClean="0">
                <a:solidFill>
                  <a:schemeClr val="tx1"/>
                </a:solidFill>
              </a:rPr>
              <a:t>Преподаватели: </a:t>
            </a:r>
            <a:r>
              <a:rPr lang="ru-RU" sz="1800" dirty="0" err="1" smtClean="0">
                <a:solidFill>
                  <a:schemeClr val="tx1"/>
                </a:solidFill>
              </a:rPr>
              <a:t>Квартин</a:t>
            </a:r>
            <a:r>
              <a:rPr lang="ru-RU" sz="1800" dirty="0" smtClean="0">
                <a:solidFill>
                  <a:schemeClr val="tx1"/>
                </a:solidFill>
              </a:rPr>
              <a:t> Михаил Александрович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Андреанов</a:t>
            </a:r>
            <a:r>
              <a:rPr lang="ru-RU" sz="1800" dirty="0" smtClean="0">
                <a:solidFill>
                  <a:schemeClr val="tx1"/>
                </a:solidFill>
              </a:rPr>
              <a:t> Александр Николаевич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устройство - робот, которое в будущем  будет работать и строить </a:t>
            </a:r>
            <a:r>
              <a:rPr lang="ru-RU" dirty="0" smtClean="0"/>
              <a:t>сооружения, как на Земле, так и на других планетах.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7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Разработать идею функционирования </a:t>
            </a:r>
            <a:r>
              <a:rPr lang="ru-RU" dirty="0" smtClean="0"/>
              <a:t>робота.</a:t>
            </a:r>
            <a:endParaRPr lang="ru-RU" dirty="0"/>
          </a:p>
          <a:p>
            <a:r>
              <a:rPr lang="ru-RU" dirty="0"/>
              <a:t>Разработать </a:t>
            </a:r>
            <a:r>
              <a:rPr lang="ru-RU" dirty="0" smtClean="0"/>
              <a:t>модель робота.</a:t>
            </a:r>
            <a:endParaRPr lang="ru-RU" dirty="0"/>
          </a:p>
          <a:p>
            <a:r>
              <a:rPr lang="ru-RU" dirty="0"/>
              <a:t>Написать и отладить программы.</a:t>
            </a:r>
          </a:p>
          <a:p>
            <a:r>
              <a:rPr lang="ru-RU" dirty="0"/>
              <a:t>Комплексно отладить работу программно-аппаратной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14176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Облегчение труда людей и исследований на Земле и других планетах. Использование </a:t>
            </a:r>
            <a:r>
              <a:rPr lang="ru-RU" dirty="0"/>
              <a:t>современных и надёжных технологий при </a:t>
            </a:r>
            <a:r>
              <a:rPr lang="ru-RU" smtClean="0"/>
              <a:t>строительстве</a:t>
            </a:r>
            <a:r>
              <a:rPr lang="ru-RU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72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элементы комплекса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60212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Манипулятор </a:t>
            </a:r>
            <a:r>
              <a:rPr lang="ru-RU" dirty="0" err="1" smtClean="0"/>
              <a:t>БруД</a:t>
            </a:r>
            <a:r>
              <a:rPr lang="en-US" dirty="0" err="1" smtClean="0"/>
              <a:t>er</a:t>
            </a:r>
            <a:r>
              <a:rPr lang="ru-RU" dirty="0" smtClean="0"/>
              <a:t> - 1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40" b="100000" l="0" r="92837">
                        <a14:foregroundMark x1="5510" y1="22130" x2="5785" y2="29017"/>
                        <a14:foregroundMark x1="5785" y1="28742" x2="7369" y2="31405"/>
                        <a14:foregroundMark x1="7369" y1="31129" x2="13430" y2="30211"/>
                        <a14:foregroundMark x1="13430" y1="30211" x2="21832" y2="22130"/>
                        <a14:foregroundMark x1="5785" y1="22957" x2="19353" y2="22681"/>
                        <a14:foregroundMark x1="47796" y1="61892" x2="77204" y2="35629"/>
                        <a14:foregroundMark x1="49174" y1="60698" x2="49174" y2="67952"/>
                        <a14:foregroundMark x1="49380" y1="67952" x2="54408" y2="67585"/>
                        <a14:foregroundMark x1="54408" y1="67585" x2="54408" y2="67585"/>
                        <a14:foregroundMark x1="53926" y1="67952" x2="57576" y2="64279"/>
                        <a14:foregroundMark x1="57576" y1="64279" x2="66598" y2="64646"/>
                        <a14:foregroundMark x1="85606" y1="50781" x2="87603" y2="53168"/>
                        <a14:foregroundMark x1="89669" y1="65840" x2="88774" y2="56749"/>
                        <a14:foregroundMark x1="74725" y1="56749" x2="74725" y2="52801"/>
                        <a14:foregroundMark x1="88774" y1="21488" x2="88774" y2="19651"/>
                        <a14:foregroundMark x1="78099" y1="59504" x2="79270" y2="68503"/>
                        <a14:foregroundMark x1="82851" y1="81818" x2="84711" y2="81175"/>
                        <a14:backgroundMark x1="4821" y1="22406" x2="4821" y2="46189"/>
                        <a14:backgroundMark x1="6887" y1="53444" x2="6405" y2="68228"/>
                        <a14:backgroundMark x1="67700" y1="56749" x2="71143" y2="51331"/>
                        <a14:backgroundMark x1="57989" y1="60422" x2="67700" y2="53444"/>
                        <a14:backgroundMark x1="72245" y1="50138" x2="51240" y2="63361"/>
                        <a14:backgroundMark x1="71763" y1="48944" x2="74931" y2="41965"/>
                        <a14:backgroundMark x1="76515" y1="41047" x2="69972" y2="44720"/>
                        <a14:backgroundMark x1="58471" y1="54637" x2="71763" y2="41690"/>
                        <a14:backgroundMark x1="55303" y1="64004" x2="50551" y2="67034"/>
                        <a14:backgroundMark x1="52824" y1="59504" x2="50069" y2="61892"/>
                        <a14:backgroundMark x1="44904" y1="98072" x2="46212" y2="92929"/>
                        <a14:backgroundMark x1="46212" y1="92929" x2="48967" y2="92929"/>
                        <a14:backgroundMark x1="48485" y1="92929" x2="50551" y2="97796"/>
                        <a14:backgroundMark x1="82438" y1="73370" x2="83747" y2="70064"/>
                        <a14:backgroundMark x1="81267" y1="56474" x2="82163" y2="69146"/>
                        <a14:backgroundMark x1="84022" y1="76400" x2="84711" y2="74288"/>
                        <a14:backgroundMark x1="87603" y1="79339" x2="88499" y2="77594"/>
                        <a14:backgroundMark x1="82851" y1="79982" x2="83747" y2="79339"/>
                        <a14:backgroundMark x1="85813" y1="79706" x2="86708" y2="79706"/>
                        <a14:backgroundMark x1="20455" y1="62167" x2="30647" y2="61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95" y="1124744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0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89930" l="1493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543" y="911867"/>
            <a:ext cx="5568620" cy="417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591692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Пульт дистанционного управления</a:t>
            </a:r>
            <a:endParaRPr lang="ru-RU" sz="1100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90612" l="636" r="89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0" y="1556792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5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Данный робот является универсальным, так как он может работать и на Земле, и на других планетах. Благодаря манипулятору робот может строить сооружения и перевозить грузы. Роботом можно управлять дистанционно, без участия человека по прописанной программе, а также с помощью пульта.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29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80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139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Манипулятор БруДer - 1</vt:lpstr>
      <vt:lpstr>Цель работы</vt:lpstr>
      <vt:lpstr>Основные задачи</vt:lpstr>
      <vt:lpstr>Актуальность</vt:lpstr>
      <vt:lpstr>Основные элементы комплекса </vt:lpstr>
      <vt:lpstr>Презентация PowerPoint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Манипулятор ДБ-1</dc:title>
  <dc:creator>user</dc:creator>
  <cp:lastModifiedBy>user</cp:lastModifiedBy>
  <cp:revision>20</cp:revision>
  <dcterms:created xsi:type="dcterms:W3CDTF">2018-01-25T14:32:00Z</dcterms:created>
  <dcterms:modified xsi:type="dcterms:W3CDTF">2018-03-14T14:14:32Z</dcterms:modified>
</cp:coreProperties>
</file>