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01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F31A-1B13-41D1-959D-E0D33E37BD1A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BAB6-2A3C-4FAA-8C61-7F54C47BD9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0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Артём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BAB6-2A3C-4FAA-8C61-7F54C47BD9A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3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BAB6-2A3C-4FAA-8C61-7F54C47BD9A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6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2" y="1808097"/>
            <a:ext cx="9006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Механизированный сейф</a:t>
            </a:r>
            <a:endParaRPr lang="ru-RU" sz="6000" i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34" y="3747089"/>
            <a:ext cx="327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Улучшенный</a:t>
            </a:r>
            <a:r>
              <a:rPr lang="ru-RU" sz="28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сейф.</a:t>
            </a:r>
            <a:endParaRPr lang="ru-RU" sz="2800" i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093296"/>
            <a:ext cx="349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Артём Л. 11 лет</a:t>
            </a:r>
            <a:endParaRPr lang="ru-RU" i="1" u="sng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2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Аналог: механический сейф с паролем, который открывает дверьми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" y="1700809"/>
            <a:ext cx="3233936" cy="323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8600" cy="302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88290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Улучшить сейф: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добавить дверь с паролем,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прикрепить датчики касания которые</a:t>
            </a:r>
          </a:p>
          <a:p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вводе пароля будут открывать дверь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58443"/>
            <a:ext cx="3358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4000" b="1" i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407" y="3700674"/>
            <a:ext cx="9045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Используемый </a:t>
            </a:r>
            <a:r>
              <a:rPr lang="ru-RU" sz="4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инструменты: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канцелярский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нож,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ножницы, </a:t>
            </a:r>
            <a:r>
              <a:rPr lang="ru-RU" sz="4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фен.</a:t>
            </a:r>
            <a:endParaRPr lang="ru-RU" sz="4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18" y="1124744"/>
            <a:ext cx="900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  <a:r>
              <a:rPr lang="en-US" sz="4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уголки, набор </a:t>
            </a:r>
            <a:r>
              <a:rPr lang="ru-RU" sz="4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NXT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винты и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шурупы</a:t>
            </a:r>
            <a:r>
              <a:rPr lang="en-US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 (не прозрачный), пластик (прозрачный). </a:t>
            </a:r>
            <a:endParaRPr lang="ru-RU" sz="40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434</TotalTime>
  <Words>80</Words>
  <Application>Microsoft Office PowerPoint</Application>
  <PresentationFormat>Экран (4:3)</PresentationFormat>
  <Paragraphs>15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Аналог: механический сейф с паролем, который открывает дверьми.</vt:lpstr>
      <vt:lpstr>                                             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studentdi</dc:creator>
  <cp:lastModifiedBy>studentdi</cp:lastModifiedBy>
  <cp:revision>19</cp:revision>
  <dcterms:created xsi:type="dcterms:W3CDTF">2017-11-20T12:20:55Z</dcterms:created>
  <dcterms:modified xsi:type="dcterms:W3CDTF">2018-05-07T14:25:21Z</dcterms:modified>
</cp:coreProperties>
</file>