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8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9CEE4DA-BAC7-4A50-A309-E71769915BC7}" type="datetimeFigureOut">
              <a:rPr lang="ru-RU" smtClean="0"/>
              <a:t>04.05.2018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C60B22A5-71C4-47F7-A593-D40FD97011F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ru-RU" sz="5400" dirty="0" smtClean="0"/>
              <a:t>Спасатель А.М.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518919" y="2356276"/>
            <a:ext cx="6511131" cy="1264061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Передаёт сигнал с.о.с.</a:t>
            </a:r>
          </a:p>
          <a:p>
            <a:r>
              <a:rPr lang="ru-RU" sz="2400" dirty="0" smtClean="0"/>
              <a:t>Автор проекта Шишмарёв Роман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9587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полезен человеку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Может спасти жизнь альпинистам, лыжникам и морякам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74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6781800" cy="1916832"/>
          </a:xfrm>
        </p:spPr>
        <p:txBody>
          <a:bodyPr>
            <a:normAutofit/>
          </a:bodyPr>
          <a:lstStyle/>
          <a:p>
            <a:r>
              <a:rPr lang="ru-RU" dirty="0" smtClean="0"/>
              <a:t>Особенности </a:t>
            </a:r>
            <a:r>
              <a:rPr lang="ru-RU" dirty="0"/>
              <a:t>и преимущества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906" y="4978745"/>
            <a:ext cx="2808314" cy="1879255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587557"/>
            <a:ext cx="2891373" cy="2262981"/>
          </a:xfrm>
        </p:spPr>
      </p:pic>
      <p:sp>
        <p:nvSpPr>
          <p:cNvPr id="9" name="TextBox 8"/>
          <p:cNvSpPr txBox="1"/>
          <p:nvPr/>
        </p:nvSpPr>
        <p:spPr>
          <a:xfrm>
            <a:off x="755576" y="3861048"/>
            <a:ext cx="2880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приёмник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5483906" y="3861048"/>
            <a:ext cx="2808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передатчик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35577" y="2132856"/>
            <a:ext cx="748883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 </a:t>
            </a:r>
            <a:r>
              <a:rPr lang="ru-RU" sz="3200" dirty="0" err="1" smtClean="0"/>
              <a:t>отличей</a:t>
            </a:r>
            <a:r>
              <a:rPr lang="ru-RU" sz="3200" dirty="0" smtClean="0"/>
              <a:t> от своих предшественников тут используется блютус а не радио связь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99591" y="3212976"/>
            <a:ext cx="73248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Аналоги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52047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6781800" cy="8709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Принцип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340768"/>
            <a:ext cx="7550224" cy="13750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Передаёт сигнал </a:t>
            </a:r>
            <a:r>
              <a:rPr lang="en-US" smtClean="0"/>
              <a:t>SOS</a:t>
            </a:r>
            <a:r>
              <a:rPr lang="ru-RU" smtClean="0"/>
              <a:t> </a:t>
            </a:r>
            <a:r>
              <a:rPr lang="ru-RU" dirty="0" smtClean="0"/>
              <a:t>с одного </a:t>
            </a:r>
            <a:r>
              <a:rPr lang="en-US" dirty="0" smtClean="0"/>
              <a:t>nxt </a:t>
            </a:r>
            <a:r>
              <a:rPr lang="ru-RU" dirty="0" smtClean="0"/>
              <a:t>на другой  </a:t>
            </a:r>
            <a:r>
              <a:rPr lang="en-US" dirty="0" smtClean="0"/>
              <a:t>nxt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2564903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Техническая начинка</a:t>
            </a:r>
            <a:endParaRPr lang="ru-RU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717031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Используется контролер 2 нхт моторы 9</a:t>
            </a:r>
            <a:r>
              <a:rPr lang="en-US" dirty="0" smtClean="0"/>
              <a:t>v</a:t>
            </a:r>
            <a:r>
              <a:rPr lang="ru-RU" dirty="0" smtClean="0"/>
              <a:t> и датчики касания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55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58</TotalTime>
  <Words>63</Words>
  <Application>Microsoft Office PowerPoint</Application>
  <PresentationFormat>Экран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Углы</vt:lpstr>
      <vt:lpstr>NewsPrint</vt:lpstr>
      <vt:lpstr>Спасатель А.М.</vt:lpstr>
      <vt:lpstr>Чем полезен человеку</vt:lpstr>
      <vt:lpstr>Особенности и преимущества</vt:lpstr>
      <vt:lpstr>Принцип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Спасатель А.М.</dc:title>
  <dc:creator>studentdi</dc:creator>
  <cp:lastModifiedBy>studentdi</cp:lastModifiedBy>
  <cp:revision>7</cp:revision>
  <dcterms:created xsi:type="dcterms:W3CDTF">2018-05-04T16:10:34Z</dcterms:created>
  <dcterms:modified xsi:type="dcterms:W3CDTF">2018-05-04T17:09:25Z</dcterms:modified>
</cp:coreProperties>
</file>