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rlow Light" panose="020B0604020202020204" charset="0"/>
      <p:regular r:id="rId10"/>
      <p:bold r:id="rId11"/>
      <p:italic r:id="rId12"/>
      <p:boldItalic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Miriam Libre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7DF41D-39F8-4688-BAF3-93B3744F9D52}">
          <p14:sldIdLst>
            <p14:sldId id="256"/>
            <p14:sldId id="257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9BF00E-17E8-4B5C-87DA-C2052ED6857A}">
  <a:tblStyle styleId="{E59BF00E-17E8-4B5C-87DA-C2052ED68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543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17"/>
          <p:cNvSpPr txBox="1">
            <a:spLocks/>
          </p:cNvSpPr>
          <p:nvPr/>
        </p:nvSpPr>
        <p:spPr>
          <a:xfrm>
            <a:off x="2447764" y="3147814"/>
            <a:ext cx="4608512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 smtClean="0"/>
              <a:t>Команда:</a:t>
            </a:r>
            <a:r>
              <a:rPr lang="en-US" sz="1600" dirty="0" smtClean="0"/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BigBot</a:t>
            </a:r>
            <a:endParaRPr lang="ru-RU" sz="1600" dirty="0"/>
          </a:p>
          <a:p>
            <a:r>
              <a:rPr lang="ru-RU" sz="1600" dirty="0" smtClean="0"/>
              <a:t>г. Губкин, Белгородская обл. </a:t>
            </a:r>
          </a:p>
          <a:p>
            <a:r>
              <a:rPr lang="ru-RU" sz="1600" dirty="0" smtClean="0"/>
              <a:t>Участники: Соколов Дмитрий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   </a:t>
            </a:r>
            <a:r>
              <a:rPr lang="ru-RU" sz="1600" dirty="0" err="1" smtClean="0"/>
              <a:t>Шокова</a:t>
            </a:r>
            <a:r>
              <a:rPr lang="ru-RU" sz="1600" dirty="0" smtClean="0"/>
              <a:t> Мария</a:t>
            </a:r>
          </a:p>
          <a:p>
            <a:r>
              <a:rPr lang="ru-RU" sz="1600" dirty="0" smtClean="0"/>
              <a:t>Руководитель: Соколова Ольга Михайловна</a:t>
            </a:r>
          </a:p>
          <a:p>
            <a:r>
              <a:rPr lang="ru-RU" sz="1600" dirty="0" smtClean="0"/>
              <a:t>	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815" y="1707654"/>
            <a:ext cx="4899000" cy="1159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 ПО ИМЕНИ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7493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Международный фестиваль робототехники «</a:t>
            </a:r>
            <a:r>
              <a:rPr lang="ru-RU" dirty="0" err="1">
                <a:solidFill>
                  <a:schemeClr val="bg1"/>
                </a:solidFill>
              </a:rPr>
              <a:t>РобоФинист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4587974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Санкт-Петербург, 2018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 О ГЛАВНОМ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2987824" y="1519900"/>
            <a:ext cx="3024336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Актуальность: </a:t>
            </a:r>
            <a:r>
              <a:rPr lang="ru-RU" sz="1400" b="1" dirty="0" smtClean="0"/>
              <a:t>многие люди не могут себе позволить приобрести робота-помощника из-за высоких цен последних, данная же разработка может «пойти в массы», так как проста в эксплуатации и многофункциональна.</a:t>
            </a: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251520" y="1635646"/>
            <a:ext cx="269988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     создание многофункционального робота  второго поколения.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2"/>
          </p:nvPr>
        </p:nvSpPr>
        <p:spPr>
          <a:xfrm>
            <a:off x="107504" y="3363838"/>
            <a:ext cx="5976664" cy="1779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элементы: 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гусеничные платформы;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управления на основе процессора </a:t>
            </a:r>
            <a:r>
              <a:rPr lang="en-US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400" dirty="0" smtClean="0">
              <a:solidFill>
                <a:srgbClr val="4F4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управления </a:t>
            </a:r>
            <a:r>
              <a:rPr lang="en-US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Z3735F </a:t>
            </a: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процессора кампании </a:t>
            </a:r>
            <a:r>
              <a:rPr lang="en-US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 5 дюймов;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Веб-камера;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rgbClr val="4F4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сервомоторов.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endParaRPr lang="ru-RU" sz="1400" dirty="0" smtClean="0">
              <a:solidFill>
                <a:srgbClr val="4F4A9E"/>
              </a:solidFill>
            </a:endParaRP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</a:pPr>
            <a:endParaRPr sz="1400" dirty="0">
              <a:solidFill>
                <a:srgbClr val="4F4A9E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00"/>
                            </p:stCondLst>
                            <p:childTnLst>
                              <p:par>
                                <p:cTn id="5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00"/>
                            </p:stCondLst>
                            <p:childTnLst>
                              <p:par>
                                <p:cTn id="7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 build="p"/>
      <p:bldP spid="247" grpId="0" build="p"/>
      <p:bldP spid="2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8;p14"/>
          <p:cNvSpPr txBox="1">
            <a:spLocks/>
          </p:cNvSpPr>
          <p:nvPr/>
        </p:nvSpPr>
        <p:spPr>
          <a:xfrm>
            <a:off x="251520" y="336104"/>
            <a:ext cx="2376264" cy="2736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z="1600" dirty="0"/>
              <a:t>Основные функции: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/>
              <a:t>Перемещение в двух плоскостях;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/>
              <a:t>Синтез речи и ответная реакция на нее</a:t>
            </a:r>
            <a:r>
              <a:rPr lang="ru-RU" sz="16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Возможность переобучения робота;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Выражение эмоций!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F4A9E"/>
              </a:solidFill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486899" y="-10391"/>
            <a:ext cx="4461365" cy="2297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техническом плане  Ева настолько «подкована», что ее возможности почти безграничны»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фото\IMG_47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/>
          <a:stretch/>
        </p:blipFill>
        <p:spPr bwMode="auto">
          <a:xfrm>
            <a:off x="2915816" y="2275803"/>
            <a:ext cx="3606663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Google Shape;248;p14"/>
          <p:cNvSpPr txBox="1">
            <a:spLocks/>
          </p:cNvSpPr>
          <p:nvPr/>
        </p:nvSpPr>
        <p:spPr>
          <a:xfrm>
            <a:off x="6588224" y="2407196"/>
            <a:ext cx="2304256" cy="2736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z="1600" dirty="0" smtClean="0"/>
              <a:t>Сферы использования: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Робот-учитель, способный обучать;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Робот-лаборант;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Робот-помощник в домашнем обиходе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F4A9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8" grpId="0"/>
      <p:bldP spid="7" grpId="0"/>
    </p:bld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156</Words>
  <Application>Microsoft Office PowerPoint</Application>
  <PresentationFormat>Экран (16:9)</PresentationFormat>
  <Paragraphs>33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Wingdings</vt:lpstr>
      <vt:lpstr>Calibri</vt:lpstr>
      <vt:lpstr>Barlow Light</vt:lpstr>
      <vt:lpstr>Barlow</vt:lpstr>
      <vt:lpstr>Miriam Libre</vt:lpstr>
      <vt:lpstr>Roderigo template</vt:lpstr>
      <vt:lpstr>РОБОТ ПО ИМЕНИ ЕВА</vt:lpstr>
      <vt:lpstr>КОРОТКО О ГЛАВНОМ</vt:lpstr>
      <vt:lpstr>«В техническом плане  Ева настолько «подкована», что ее возможности почти безграничны»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Shokova</dc:creator>
  <cp:lastModifiedBy>Maria Shokova</cp:lastModifiedBy>
  <cp:revision>12</cp:revision>
  <dcterms:modified xsi:type="dcterms:W3CDTF">2018-08-27T18:18:53Z</dcterms:modified>
</cp:coreProperties>
</file>