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0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8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9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79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5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0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5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70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81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2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90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16D7-75FE-4C4F-8BD6-587732360643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7E244-5862-4140-80CB-C1D3A0D3A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991" y="457199"/>
            <a:ext cx="11575473" cy="338743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800" b="1" dirty="0" smtClean="0"/>
              <a:t>ПРОЕКТ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9600" b="1" dirty="0" smtClean="0"/>
              <a:t>ОБУЧАЮЩИЙ РОБОТ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3446" y="3730336"/>
            <a:ext cx="9144000" cy="190153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Выполнил: ПОВЕЛИКИН Валерий</a:t>
            </a:r>
          </a:p>
          <a:p>
            <a:r>
              <a:rPr lang="ru-RU" sz="3200" dirty="0" smtClean="0"/>
              <a:t>Руководитель: ЛОГИНОВ А.А.</a:t>
            </a:r>
          </a:p>
          <a:p>
            <a:r>
              <a:rPr lang="ru-RU" sz="3200" dirty="0" smtClean="0"/>
              <a:t>ГБУ ЦДЮТТ </a:t>
            </a:r>
            <a:r>
              <a:rPr lang="ru-RU" sz="3200" dirty="0" err="1" smtClean="0"/>
              <a:t>Колпинского</a:t>
            </a:r>
            <a:r>
              <a:rPr lang="ru-RU" sz="3200" dirty="0" smtClean="0"/>
              <a:t> района Санкт-Петербурга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208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4318" y="365125"/>
            <a:ext cx="5476008" cy="5962939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Предлагаемое мною устройство позволит </a:t>
            </a:r>
            <a:r>
              <a:rPr lang="ru-RU" sz="3200" dirty="0" smtClean="0"/>
              <a:t>наглядно </a:t>
            </a:r>
            <a:r>
              <a:rPr lang="ru-RU" sz="3200" dirty="0" smtClean="0"/>
              <a:t>продемонстрировать влияние типа управления, величин коэффициентов и скорости на поведение робота в процессе непрерывного движения без использования компьютера. Таким образом, исключается работа по подготовке робота к использованию и увеличивается время на изучение непосредственно темы занятия.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7"/>
          <a:stretch/>
        </p:blipFill>
        <p:spPr>
          <a:xfrm>
            <a:off x="228600" y="556975"/>
            <a:ext cx="6127171" cy="514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5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5573" y="353066"/>
            <a:ext cx="10515600" cy="1958438"/>
          </a:xfrm>
        </p:spPr>
        <p:txBody>
          <a:bodyPr anchor="t">
            <a:normAutofit fontScale="90000"/>
          </a:bodyPr>
          <a:lstStyle/>
          <a:p>
            <a:r>
              <a:rPr lang="ru-RU" sz="2800" dirty="0" smtClean="0"/>
              <a:t>«Обучающий робот» состоит из собственно робота, способного следовать по линии, и пульта дистанционного управления программным кодом. Воздействие обучающего и обучаемого производится не на исполнительные устройства робота, а на коэффициенты, заставляя программу по разному реагировать на данные датчиков.</a:t>
            </a:r>
            <a:endParaRPr lang="ru-RU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127413" y="2560886"/>
            <a:ext cx="10910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Датчики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45573" y="3574473"/>
            <a:ext cx="14547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27663" y="3297474"/>
            <a:ext cx="384893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Коэффициенты</a:t>
            </a:r>
          </a:p>
          <a:p>
            <a:r>
              <a:rPr lang="ru-RU" dirty="0" smtClean="0"/>
              <a:t>Флаг переключения типа управления</a:t>
            </a:r>
          </a:p>
          <a:p>
            <a:r>
              <a:rPr lang="ru-RU" dirty="0" smtClean="0"/>
              <a:t>Скорость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945166" y="3574473"/>
            <a:ext cx="36083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Пульт дистанционного управления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44286" y="4957392"/>
            <a:ext cx="1257300" cy="11949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Исполнительные устройства робота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4" idx="2"/>
            <a:endCxn id="5" idx="0"/>
          </p:cNvCxnSpPr>
          <p:nvPr/>
        </p:nvCxnSpPr>
        <p:spPr>
          <a:xfrm>
            <a:off x="1672936" y="2930218"/>
            <a:ext cx="1" cy="64425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8" idx="0"/>
          </p:cNvCxnSpPr>
          <p:nvPr/>
        </p:nvCxnSpPr>
        <p:spPr>
          <a:xfrm flipH="1">
            <a:off x="1672936" y="3943805"/>
            <a:ext cx="1" cy="1013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1"/>
            <a:endCxn id="5" idx="3"/>
          </p:cNvCxnSpPr>
          <p:nvPr/>
        </p:nvCxnSpPr>
        <p:spPr>
          <a:xfrm flipH="1">
            <a:off x="2400300" y="3759139"/>
            <a:ext cx="7273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1"/>
            <a:endCxn id="6" idx="3"/>
          </p:cNvCxnSpPr>
          <p:nvPr/>
        </p:nvCxnSpPr>
        <p:spPr>
          <a:xfrm flipH="1">
            <a:off x="6976602" y="3759139"/>
            <a:ext cx="9685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0031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118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ПРОЕКТ ОБУЧАЮЩИЙ РОБОТ</vt:lpstr>
      <vt:lpstr>Предлагаемое мною устройство позволит наглядно продемонстрировать влияние типа управления, величин коэффициентов и скорости на поведение робота в процессе непрерывного движения без использования компьютера. Таким образом, исключается работа по подготовке робота к использованию и увеличивается время на изучение непосредственно темы занятия.</vt:lpstr>
      <vt:lpstr>«Обучающий робот» состоит из собственно робота, способного следовать по линии, и пульта дистанционного управления программным кодом. Воздействие обучающего и обучаемого производится не на исполнительные устройства робота, а на коэффициенты, заставляя программу по разному реагировать на данные датчиков.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ОБУЧАЮЩИЙ РОБОТ</dc:title>
  <dc:creator>ИВАН</dc:creator>
  <cp:lastModifiedBy>k_233</cp:lastModifiedBy>
  <cp:revision>13</cp:revision>
  <dcterms:created xsi:type="dcterms:W3CDTF">2018-07-01T09:19:37Z</dcterms:created>
  <dcterms:modified xsi:type="dcterms:W3CDTF">2018-08-29T15:27:01Z</dcterms:modified>
</cp:coreProperties>
</file>