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slide3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_rels/presentation.xml.rels" ContentType="application/vnd.openxmlformats-package.relationships+xml"/>
  <Override PartName="/ppt/media/image9.jpeg" ContentType="image/jpeg"/>
  <Override PartName="/ppt/media/image7.jpeg" ContentType="image/jpeg"/>
  <Override PartName="/ppt/media/image6.jpeg" ContentType="image/jpeg"/>
  <Override PartName="/ppt/media/image5.jpeg" ContentType="image/jpeg"/>
  <Override PartName="/ppt/media/image8.jpeg" ContentType="image/jpeg"/>
  <Override PartName="/ppt/media/image1.png" ContentType="image/png"/>
  <Override PartName="/ppt/media/image2.png" ContentType="image/png"/>
  <Override PartName="/ppt/media/image3.jpeg" ContentType="image/jpeg"/>
  <Override PartName="/ppt/media/image4.jpeg" ContentType="image/jpeg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22020042-91A1-473E-854D-BD716B729D16}" type="slidenum">
              <a:rPr b="0" lang="ru-RU" sz="1200" spc="-1" strike="noStrike">
                <a:solidFill>
                  <a:srgbClr val="888888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&lt;number&gt;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1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9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РОБОТ ШАХМАТИСТ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457200" algn="ctr"/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ИНТЕЛЛЕКТУАЛЬНАЯ КИБЕРНЕТИЧЕСКАЯ СИСТЕМА ДЛЯ ЗАНЯТИЙ ИНТЕЛЛЕКТУАЛЬНЫМИ ИГРАМИ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algn="ctr"/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(шашки, шахматы, го)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1" name="Google Shape;92;p14" descr=""/>
          <p:cNvPicPr/>
          <p:nvPr/>
        </p:nvPicPr>
        <p:blipFill>
          <a:blip r:embed="rId1"/>
          <a:stretch/>
        </p:blipFill>
        <p:spPr>
          <a:xfrm>
            <a:off x="2952000" y="3114000"/>
            <a:ext cx="6496560" cy="3654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844560" y="4608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9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Актуальность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TextShape 2"/>
          <p:cNvSpPr txBox="1"/>
          <p:nvPr/>
        </p:nvSpPr>
        <p:spPr>
          <a:xfrm>
            <a:off x="304920" y="1371600"/>
            <a:ext cx="11594880" cy="23724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9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Сегодня во многих школах внедряются уроки для обучения детей интеллектуальным играм. Сложные интеллектуальные игры - шашки, шахматы, го - имеют столетние истории. Они существуют и живут параллельно с жизнедеятельностью человека. В той или иной степени эти игры помогают развивать интеллектуальные способности обучающихся и способности психологической устойчивости и выдержки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4" name="Google Shape;99;p15" descr=""/>
          <p:cNvPicPr/>
          <p:nvPr/>
        </p:nvPicPr>
        <p:blipFill>
          <a:blip r:embed="rId1"/>
          <a:stretch/>
        </p:blipFill>
        <p:spPr>
          <a:xfrm>
            <a:off x="8178480" y="3856320"/>
            <a:ext cx="3826080" cy="2598120"/>
          </a:xfrm>
          <a:prstGeom prst="rect">
            <a:avLst/>
          </a:prstGeom>
          <a:ln>
            <a:noFill/>
          </a:ln>
        </p:spPr>
      </p:pic>
      <p:pic>
        <p:nvPicPr>
          <p:cNvPr id="45" name="Google Shape;100;p15" descr=""/>
          <p:cNvPicPr/>
          <p:nvPr/>
        </p:nvPicPr>
        <p:blipFill>
          <a:blip r:embed="rId2"/>
          <a:stretch/>
        </p:blipFill>
        <p:spPr>
          <a:xfrm>
            <a:off x="4122000" y="3856320"/>
            <a:ext cx="3670920" cy="2598120"/>
          </a:xfrm>
          <a:prstGeom prst="rect">
            <a:avLst/>
          </a:prstGeom>
          <a:ln>
            <a:noFill/>
          </a:ln>
        </p:spPr>
      </p:pic>
      <p:pic>
        <p:nvPicPr>
          <p:cNvPr id="46" name="Google Shape;101;p15" descr=""/>
          <p:cNvPicPr/>
          <p:nvPr/>
        </p:nvPicPr>
        <p:blipFill>
          <a:blip r:embed="rId3"/>
          <a:stretch/>
        </p:blipFill>
        <p:spPr>
          <a:xfrm>
            <a:off x="184320" y="3856320"/>
            <a:ext cx="3552480" cy="2598120"/>
          </a:xfrm>
          <a:prstGeom prst="rect">
            <a:avLst/>
          </a:prstGeom>
          <a:ln>
            <a:noFill/>
          </a:ln>
        </p:spPr>
      </p:pic>
      <p:sp>
        <p:nvSpPr>
          <p:cNvPr id="47" name="CustomShape 3"/>
          <p:cNvSpPr/>
          <p:nvPr/>
        </p:nvSpPr>
        <p:spPr>
          <a:xfrm>
            <a:off x="1409040" y="6494040"/>
            <a:ext cx="161496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Шахматы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CustomShape 4"/>
          <p:cNvSpPr/>
          <p:nvPr/>
        </p:nvSpPr>
        <p:spPr>
          <a:xfrm>
            <a:off x="5550840" y="6496200"/>
            <a:ext cx="136116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Шашки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CustomShape 5"/>
          <p:cNvSpPr/>
          <p:nvPr/>
        </p:nvSpPr>
        <p:spPr>
          <a:xfrm>
            <a:off x="9901080" y="6506640"/>
            <a:ext cx="82692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Го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6840000" y="288000"/>
            <a:ext cx="4104000" cy="108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9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В качестве встроенной системы управления используется одно кристальная Ардуино ориентированная Микро ЭВМ (Трекдуино)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TextShape 2"/>
          <p:cNvSpPr txBox="1"/>
          <p:nvPr/>
        </p:nvSpPr>
        <p:spPr>
          <a:xfrm>
            <a:off x="6768000" y="4338720"/>
            <a:ext cx="5131080" cy="2285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9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Для взаимодействия системы и масштабирования обучающего комплекса, позволяющего учителю одновременно заниматься с группой обучающихся, создана интернет ориентированная операторская система. Данная система написана в среде PROCESSING и позволяет педагогу одновременно дистанционно контролировать процесс обучения нескольких учеников. Условно говоря, Педагог, находящийся на Дальнем Востоке может одновременно контролировать занятия нескольких учеников нескольких московских школ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TextShape 3"/>
          <p:cNvSpPr txBox="1"/>
          <p:nvPr/>
        </p:nvSpPr>
        <p:spPr>
          <a:xfrm>
            <a:off x="412920" y="10209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9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В основе конструкции робота стоит координатная система манипулятора, зарекомендовавшая себя как наиболее позиционно точная и надежная. В качестве исполнительных механизмов используются линейные штанги и каретки с двигателями постоянного тока и датчиками контроля, позволяющими использовать принцип Отрицательно Обратной Связи. 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3" name="Google Shape;119;p17" descr=""/>
          <p:cNvPicPr/>
          <p:nvPr/>
        </p:nvPicPr>
        <p:blipFill>
          <a:blip r:embed="rId1"/>
          <a:stretch/>
        </p:blipFill>
        <p:spPr>
          <a:xfrm>
            <a:off x="249480" y="3816000"/>
            <a:ext cx="4718520" cy="2653920"/>
          </a:xfrm>
          <a:prstGeom prst="rect">
            <a:avLst/>
          </a:prstGeom>
          <a:ln>
            <a:noFill/>
          </a:ln>
        </p:spPr>
      </p:pic>
      <p:pic>
        <p:nvPicPr>
          <p:cNvPr id="54" name="Google Shape;126;p18" descr=""/>
          <p:cNvPicPr/>
          <p:nvPr/>
        </p:nvPicPr>
        <p:blipFill>
          <a:blip r:embed="rId2"/>
          <a:stretch/>
        </p:blipFill>
        <p:spPr>
          <a:xfrm>
            <a:off x="7920000" y="1430640"/>
            <a:ext cx="4112280" cy="2313360"/>
          </a:xfrm>
          <a:prstGeom prst="rect">
            <a:avLst/>
          </a:prstGeom>
          <a:ln>
            <a:noFill/>
          </a:ln>
        </p:spPr>
      </p:pic>
      <p:pic>
        <p:nvPicPr>
          <p:cNvPr id="55" name="Google Shape;133;p19" descr=""/>
          <p:cNvPicPr/>
          <p:nvPr/>
        </p:nvPicPr>
        <p:blipFill>
          <a:blip r:embed="rId3"/>
          <a:stretch/>
        </p:blipFill>
        <p:spPr>
          <a:xfrm>
            <a:off x="5514120" y="2016000"/>
            <a:ext cx="2045880" cy="2151360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Application>LibreOffice/5.1.6.2$Linux_X86_64 LibreOffice_project/10m0$Build-2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ru-RU</dc:language>
  <cp:lastModifiedBy/>
  <dcterms:modified xsi:type="dcterms:W3CDTF">2018-09-08T11:06:55Z</dcterms:modified>
  <cp:revision>1</cp:revision>
  <dc:subject/>
  <dc:title/>
</cp:coreProperties>
</file>