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255B84-2270-48CF-9BD7-9510D442DD5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A4DBB6-8F75-499D-9C81-F67FCD982F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55B84-2270-48CF-9BD7-9510D442DD5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4DBB6-8F75-499D-9C81-F67FCD98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0255B84-2270-48CF-9BD7-9510D442DD5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A4DBB6-8F75-499D-9C81-F67FCD98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55B84-2270-48CF-9BD7-9510D442DD5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4DBB6-8F75-499D-9C81-F67FCD98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255B84-2270-48CF-9BD7-9510D442DD5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A4DBB6-8F75-499D-9C81-F67FCD982F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55B84-2270-48CF-9BD7-9510D442DD5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4DBB6-8F75-499D-9C81-F67FCD98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55B84-2270-48CF-9BD7-9510D442DD5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4DBB6-8F75-499D-9C81-F67FCD98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55B84-2270-48CF-9BD7-9510D442DD5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4DBB6-8F75-499D-9C81-F67FCD98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255B84-2270-48CF-9BD7-9510D442DD5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4DBB6-8F75-499D-9C81-F67FCD98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55B84-2270-48CF-9BD7-9510D442DD5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4DBB6-8F75-499D-9C81-F67FCD982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255B84-2270-48CF-9BD7-9510D442DD5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4DBB6-8F75-499D-9C81-F67FCD982F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0255B84-2270-48CF-9BD7-9510D442DD5E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A4DBB6-8F75-499D-9C81-F67FCD982F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268760"/>
            <a:ext cx="5105400" cy="2868168"/>
          </a:xfrm>
        </p:spPr>
        <p:txBody>
          <a:bodyPr/>
          <a:lstStyle/>
          <a:p>
            <a:pPr algn="ctr"/>
            <a:r>
              <a:rPr lang="ru-RU" sz="6000" b="1" dirty="0" smtClean="0"/>
              <a:t>АВТОЗАВОД</a:t>
            </a:r>
            <a:br>
              <a:rPr lang="ru-RU" sz="6000" b="1" dirty="0" smtClean="0"/>
            </a:br>
            <a:r>
              <a:rPr lang="ru-RU" sz="6000" b="1" dirty="0" smtClean="0"/>
              <a:t>«</a:t>
            </a:r>
            <a:r>
              <a:rPr lang="en-US" sz="6000" b="1" dirty="0" smtClean="0"/>
              <a:t>ANASTASIA</a:t>
            </a:r>
            <a:r>
              <a:rPr lang="ru-RU" sz="6000" b="1" dirty="0" smtClean="0"/>
              <a:t>»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509120"/>
            <a:ext cx="5114778" cy="1101248"/>
          </a:xfrm>
        </p:spPr>
        <p:txBody>
          <a:bodyPr/>
          <a:lstStyle/>
          <a:p>
            <a:r>
              <a:rPr lang="ru-RU" dirty="0" smtClean="0"/>
              <a:t>Завод по производству гибридных автомобилей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Автозавод состоит </a:t>
            </a:r>
            <a:br>
              <a:rPr lang="ru-RU" dirty="0" smtClean="0"/>
            </a:br>
            <a:r>
              <a:rPr lang="ru-RU" dirty="0" smtClean="0"/>
              <a:t>из 3 цехов и магазина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конкурс робототехника завод\DSC_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27280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770344"/>
          </a:xfrm>
        </p:spPr>
        <p:txBody>
          <a:bodyPr/>
          <a:lstStyle/>
          <a:p>
            <a:pPr algn="ctr"/>
            <a:r>
              <a:rPr lang="ru-RU" dirty="0" smtClean="0"/>
              <a:t>1. цех сборки кузова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конкурс робототехника завод\DSC_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416824" cy="491241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427984" y="2132856"/>
            <a:ext cx="3384376" cy="3024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2. цех автоматизированной сварки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cer\Desktop\конкурс робототехника завод\DSC_0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344816" cy="486471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1916832"/>
            <a:ext cx="2448272" cy="3240360"/>
          </a:xfrm>
          <a:prstGeom prst="roundRect">
            <a:avLst/>
          </a:prstGeom>
          <a:gradFill>
            <a:gsLst>
              <a:gs pos="5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Робот- сварщик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2348880"/>
            <a:ext cx="2448272" cy="2232248"/>
          </a:xfrm>
          <a:prstGeom prst="roundRect">
            <a:avLst/>
          </a:prstGeom>
          <a:gradFill>
            <a:gsLst>
              <a:gs pos="5000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Робот- сварщик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Цех наладки оборудования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cer\Desktop\конкурс робототехника завод\DSC_0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392866" cy="489654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267744" y="2420888"/>
            <a:ext cx="1584176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Инженер-наладчик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>
            <a:off x="3059832" y="2924944"/>
            <a:ext cx="792088" cy="504056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smtClean="0"/>
              <a:t>4. магазин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cer\Desktop\конкурс робототехника завод\DSC_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7392867" cy="5040559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195736" y="3140968"/>
            <a:ext cx="3600400" cy="3168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dirty="0" smtClean="0"/>
              <a:t>Программа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cer\Desktop\конкурс робототехника завод\DSC_0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343248" cy="486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</TotalTime>
  <Words>36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АВТОЗАВОД «ANASTASIA»</vt:lpstr>
      <vt:lpstr>Автозавод состоит  из 3 цехов и магазина</vt:lpstr>
      <vt:lpstr>1. цех сборки кузова</vt:lpstr>
      <vt:lpstr>2. цех автоматизированной сварки</vt:lpstr>
      <vt:lpstr>3. Цех наладки оборудования</vt:lpstr>
      <vt:lpstr>4. магазин</vt:lpstr>
      <vt:lpstr>Программа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АВТОЗАВОД «ANASTASIA»</dc:title>
  <dc:creator>Acer</dc:creator>
  <cp:lastModifiedBy>Acer</cp:lastModifiedBy>
  <cp:revision>4</cp:revision>
  <dcterms:created xsi:type="dcterms:W3CDTF">2018-11-20T23:08:51Z</dcterms:created>
  <dcterms:modified xsi:type="dcterms:W3CDTF">2018-11-20T23:25:01Z</dcterms:modified>
</cp:coreProperties>
</file>