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B5F36A0-AC4F-4ED8-9CB3-31356270A3D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72BCC6D-7092-4532-B4CB-D361DE63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47856" cy="17281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Создание и программирование модели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«Внедорожник Победа»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78896" cy="248139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работали ученики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класса МОУ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СОШ №1: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Пашков Михаил, Борисов Андрей, Болдин Алексей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Руководитель проекта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Аксенов Н.А.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8864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общеобразовательное учреждение </a:t>
            </a:r>
          </a:p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«Средняя общеобразовательная школа №1»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621166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г.Приозерск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2018 г.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3314" name="Picture 2" descr="https://pp.userapi.com/c845218/v845218477/145e80/KTKJweNJ0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77072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8686800" cy="3145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Задачи :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Сборка </a:t>
            </a:r>
            <a:r>
              <a:rPr lang="ru-RU" b="1" dirty="0" smtClean="0">
                <a:latin typeface="Arial Black" pitchFamily="34" charset="0"/>
              </a:rPr>
              <a:t>«Внедорожника Победа»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из стандартного образовательного набора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LEGO MINDSTORM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45544.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2.  Изучение основ программирования блока управления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LEGO MINDSTORM EV3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3. Управление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внедорожником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 помощью программы и пульта управления через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bluetooth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https://pp.userapi.com/c847218/v847218477/13a581/HATt7VLMv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4032448" cy="28928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6673"/>
            <a:ext cx="46805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Цель:</a:t>
            </a:r>
            <a:r>
              <a:rPr lang="ru-RU" sz="2400" b="1" dirty="0" smtClean="0">
                <a:latin typeface="Arial Black" pitchFamily="34" charset="0"/>
              </a:rPr>
              <a:t/>
            </a:r>
            <a:br>
              <a:rPr lang="ru-RU" sz="2400" b="1" dirty="0" smtClean="0"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Создание модели «Внедорожник Победа» из набора 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LEGO MINDSTORM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№45544» и испытание его в действии.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Захват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940152" cy="54497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При сборке внедорожника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мы познакомились с </a:t>
            </a:r>
            <a:r>
              <a:rPr lang="ru-RU" dirty="0" smtClean="0">
                <a:latin typeface="Arial Black" pitchFamily="34" charset="0"/>
              </a:rPr>
              <a:t>таким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устройством как </a:t>
            </a:r>
            <a:r>
              <a:rPr lang="ru-RU" dirty="0" smtClean="0">
                <a:latin typeface="Arial Black" pitchFamily="34" charset="0"/>
              </a:rPr>
              <a:t>захват, и использовали его.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Захват - это механизм который позволяет хватать банки и доставлять их в место назначения. В ходе работы было решено установить на захват резинки, чтобы банка не скользила.</a:t>
            </a: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2" name="Picture 4" descr="https://pp.userapi.com/c850120/v850120716/7db7d/dCo_IuLP5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622" y="1412776"/>
            <a:ext cx="340237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1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Компоненты внедорожника.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796136" cy="5589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  Готовая модель внедорожника имеет два больших мотора служащих для передвижения внедорожника, ещё один большой мотор служит для регулирования уровня высоты захвата, а средний мотор служит для </a:t>
            </a:r>
            <a:r>
              <a:rPr lang="ru-RU" b="1" dirty="0" smtClean="0">
                <a:latin typeface="Arial Black" pitchFamily="34" charset="0"/>
              </a:rPr>
              <a:t>захвата банки. </a:t>
            </a:r>
            <a:r>
              <a:rPr lang="ru-RU" b="1" dirty="0" smtClean="0">
                <a:latin typeface="Arial Black" pitchFamily="34" charset="0"/>
              </a:rPr>
              <a:t>Внедорожник передвигается на гусеницах, а управляется при помощи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bluetooth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программы </a:t>
            </a:r>
            <a:r>
              <a:rPr lang="en-US" b="1" dirty="0" smtClean="0">
                <a:latin typeface="Arial Black" pitchFamily="34" charset="0"/>
              </a:rPr>
              <a:t>RemotEV3</a:t>
            </a:r>
            <a:r>
              <a:rPr lang="ru-RU" b="1" dirty="0" smtClean="0">
                <a:latin typeface="Arial Black" pitchFamily="34" charset="0"/>
              </a:rPr>
              <a:t>. 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6146" name="Picture 2" descr="https://pp.userapi.com/c850532/v850532105/516cb/Ig2Y4QsHh3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44823"/>
            <a:ext cx="3419872" cy="2564905"/>
          </a:xfrm>
          <a:prstGeom prst="rect">
            <a:avLst/>
          </a:prstGeom>
          <a:noFill/>
        </p:spPr>
      </p:pic>
      <p:pic>
        <p:nvPicPr>
          <p:cNvPr id="6148" name="Picture 4" descr="https://pp.userapi.com/c851016/v851016105/529b2/zf2W9je-N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150" y="4437112"/>
            <a:ext cx="3227850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44509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Внедорожник улучшен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-747464"/>
            <a:ext cx="8229600" cy="747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pp.userapi.com/c849524/v849524555/d03ed/oY1s3uPU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1696"/>
            <a:ext cx="3441388" cy="2736304"/>
          </a:xfrm>
          <a:prstGeom prst="rect">
            <a:avLst/>
          </a:prstGeom>
          <a:noFill/>
        </p:spPr>
      </p:pic>
      <p:pic>
        <p:nvPicPr>
          <p:cNvPr id="15364" name="Picture 4" descr="https://pp.userapi.com/c845419/v845419555/149db4/QwwQFNpfh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26922"/>
            <a:ext cx="5796136" cy="41310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36450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БЫЛ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234888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СТАЛ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1602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764704"/>
            <a:ext cx="3312368" cy="1584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Проблема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851920" y="162880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652120" y="692696"/>
            <a:ext cx="3096344" cy="2304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Робот не мог ездить по скользкой поверхности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780928"/>
            <a:ext cx="3096344" cy="1584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Решение проблемы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707904" y="378904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364088" y="3212976"/>
            <a:ext cx="3024336" cy="1800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На гусеницы были установлены резинки, робот перестал скользить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s://pp.userapi.com/c850520/v850520105/53acd/q4YzQ8YVh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9748"/>
            <a:ext cx="3240360" cy="2268252"/>
          </a:xfrm>
          <a:prstGeom prst="rect">
            <a:avLst/>
          </a:prstGeom>
          <a:noFill/>
        </p:spPr>
      </p:pic>
      <p:pic>
        <p:nvPicPr>
          <p:cNvPr id="4100" name="Picture 4" descr="https://pp.userapi.com/c844521/v844521716/144bb7/U-qKBmpuU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066420"/>
            <a:ext cx="2388773" cy="1791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344816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Готовая </a:t>
            </a:r>
            <a:r>
              <a:rPr lang="ru-RU" dirty="0" smtClean="0">
                <a:latin typeface="Arial Black" pitchFamily="34" charset="0"/>
              </a:rPr>
              <a:t>модель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внедорожника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5508104" cy="50131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Внедорожник может преодолевать различные препятствия, уже зная какие препятствия могут быть мы ко всему приготовились. Благодаря резинкам внедорожник может спокойно передвигаться по скользким объектам, также может захватывать скользкие предметы.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 descr="https://pp.userapi.com/c831408/v831408716/1dbe28/k4jFLNc6-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74" y="2924944"/>
            <a:ext cx="384042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Выводы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580112" cy="56612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Был собран </a:t>
            </a:r>
            <a:r>
              <a:rPr lang="ru-RU" b="1" dirty="0" smtClean="0">
                <a:latin typeface="Arial Black" pitchFamily="34" charset="0"/>
              </a:rPr>
              <a:t>«Внедорожник Победа»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из набора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«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LEGO MINDSTORM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№45544» и испытан в действии.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Изучили основы программирования блока управления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LEGO MINDSTORM EV3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Мы научились управлять внедорожником с помощью программы и пульта управления через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bluetooth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 Black" pitchFamily="34" charset="0"/>
              </a:rPr>
              <a:t>Хорошо подготовились к соревнованиям.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050" name="Picture 2" descr="https://pp.userapi.com/c849228/v849228716/c87fa/ArNcCJLbl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981" y="3356992"/>
            <a:ext cx="3595019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532440" cy="237626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Благодарим за внимание!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-243408"/>
            <a:ext cx="8229600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p.userapi.com/c850216/v850216716/7b56e/y_fM8B-Rz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33464"/>
            <a:ext cx="643271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</TotalTime>
  <Words>268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Создание и программирование модели «Внедорожник Победа» </vt:lpstr>
      <vt:lpstr>Слайд 2</vt:lpstr>
      <vt:lpstr>Захват</vt:lpstr>
      <vt:lpstr>Компоненты внедорожника.</vt:lpstr>
      <vt:lpstr>Внедорожник улучшен</vt:lpstr>
      <vt:lpstr>Слайд 6</vt:lpstr>
      <vt:lpstr>Готовая модель внедорожника</vt:lpstr>
      <vt:lpstr>Выводы: </vt:lpstr>
      <vt:lpstr>Благодарим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программирование модели «Внедорожник Победа»</dc:title>
  <dc:creator>User</dc:creator>
  <cp:lastModifiedBy>User</cp:lastModifiedBy>
  <cp:revision>11</cp:revision>
  <dcterms:created xsi:type="dcterms:W3CDTF">2018-11-27T17:22:00Z</dcterms:created>
  <dcterms:modified xsi:type="dcterms:W3CDTF">2018-11-28T14:29:40Z</dcterms:modified>
</cp:coreProperties>
</file>