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DB27-2D31-4BF0-A226-FADC5CA23C7E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27EE9-0E70-42C1-BA5B-B55E4A79E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878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DB27-2D31-4BF0-A226-FADC5CA23C7E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27EE9-0E70-42C1-BA5B-B55E4A79E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34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DB27-2D31-4BF0-A226-FADC5CA23C7E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27EE9-0E70-42C1-BA5B-B55E4A79E163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356093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DB27-2D31-4BF0-A226-FADC5CA23C7E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27EE9-0E70-42C1-BA5B-B55E4A79E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69246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DB27-2D31-4BF0-A226-FADC5CA23C7E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27EE9-0E70-42C1-BA5B-B55E4A79E16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260053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DB27-2D31-4BF0-A226-FADC5CA23C7E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27EE9-0E70-42C1-BA5B-B55E4A79E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247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DB27-2D31-4BF0-A226-FADC5CA23C7E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27EE9-0E70-42C1-BA5B-B55E4A79E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95420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DB27-2D31-4BF0-A226-FADC5CA23C7E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27EE9-0E70-42C1-BA5B-B55E4A79E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3604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DB27-2D31-4BF0-A226-FADC5CA23C7E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27EE9-0E70-42C1-BA5B-B55E4A79E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783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DB27-2D31-4BF0-A226-FADC5CA23C7E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27EE9-0E70-42C1-BA5B-B55E4A79E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379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DB27-2D31-4BF0-A226-FADC5CA23C7E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27EE9-0E70-42C1-BA5B-B55E4A79E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170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DB27-2D31-4BF0-A226-FADC5CA23C7E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27EE9-0E70-42C1-BA5B-B55E4A79E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1718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DB27-2D31-4BF0-A226-FADC5CA23C7E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27EE9-0E70-42C1-BA5B-B55E4A79E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025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DB27-2D31-4BF0-A226-FADC5CA23C7E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27EE9-0E70-42C1-BA5B-B55E4A79E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270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DB27-2D31-4BF0-A226-FADC5CA23C7E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27EE9-0E70-42C1-BA5B-B55E4A79E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431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6DB27-2D31-4BF0-A226-FADC5CA23C7E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27EE9-0E70-42C1-BA5B-B55E4A79E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020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36DB27-2D31-4BF0-A226-FADC5CA23C7E}" type="datetimeFigureOut">
              <a:rPr lang="ru-RU" smtClean="0"/>
              <a:t>02.04.2019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5227EE9-0E70-42C1-BA5B-B55E4A79E1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129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32261" y="1634835"/>
            <a:ext cx="3316547" cy="873527"/>
          </a:xfrm>
        </p:spPr>
        <p:txBody>
          <a:bodyPr/>
          <a:lstStyle/>
          <a:p>
            <a:r>
              <a:rPr lang="en-US" dirty="0" err="1" smtClean="0"/>
              <a:t>SmartBOT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5" y="3487263"/>
            <a:ext cx="7766936" cy="14819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Light SemiCondensed" panose="020B0502040204020203" pitchFamily="34" charset="0"/>
                <a:ea typeface="Adobe Song Std L" panose="02020300000000000000" pitchFamily="18" charset="-128"/>
                <a:cs typeface="Arial" pitchFamily="34" charset="0"/>
              </a:rPr>
              <a:t>Команда: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Bahnschrift Light SemiCondensed" panose="020B0502040204020203" pitchFamily="34" charset="0"/>
                <a:ea typeface="Adobe Song Std L" panose="02020300000000000000" pitchFamily="18" charset="-128"/>
                <a:cs typeface="Arial" pitchFamily="34" charset="0"/>
              </a:rPr>
              <a:t>Smart Robot</a:t>
            </a:r>
            <a:endParaRPr lang="ru-RU" dirty="0" smtClean="0">
              <a:solidFill>
                <a:schemeClr val="accent5">
                  <a:lumMod val="50000"/>
                </a:schemeClr>
              </a:solidFill>
              <a:latin typeface="Bahnschrift Light SemiCondensed" panose="020B0502040204020203" pitchFamily="34" charset="0"/>
              <a:ea typeface="Adobe Song Std L" panose="02020300000000000000" pitchFamily="18" charset="-128"/>
              <a:cs typeface="Arial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Light SemiCondensed" panose="020B0502040204020203" pitchFamily="34" charset="0"/>
                <a:ea typeface="Adobe Song Std L" panose="02020300000000000000" pitchFamily="18" charset="-128"/>
                <a:cs typeface="Arial" pitchFamily="34" charset="0"/>
              </a:rPr>
              <a:t>Участники команды: </a:t>
            </a:r>
            <a:r>
              <a:rPr lang="ru-RU" dirty="0" err="1">
                <a:solidFill>
                  <a:schemeClr val="accent5">
                    <a:lumMod val="50000"/>
                  </a:schemeClr>
                </a:solidFill>
                <a:latin typeface="Bahnschrift Light SemiCondensed" panose="020B0502040204020203" pitchFamily="34" charset="0"/>
                <a:ea typeface="Adobe Song Std L" panose="02020300000000000000" pitchFamily="18" charset="-128"/>
                <a:cs typeface="Arial" pitchFamily="34" charset="0"/>
              </a:rPr>
              <a:t>Бускин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Light SemiCondensed" panose="020B0502040204020203" pitchFamily="34" charset="0"/>
                <a:ea typeface="Adobe Song Std L" panose="02020300000000000000" pitchFamily="18" charset="-128"/>
                <a:cs typeface="Arial" pitchFamily="34" charset="0"/>
              </a:rPr>
              <a:t> Егор и Москвин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Light SemiCondensed" panose="020B0502040204020203" pitchFamily="34" charset="0"/>
                <a:ea typeface="Adobe Song Std L" panose="02020300000000000000" pitchFamily="18" charset="-128"/>
                <a:cs typeface="Arial" pitchFamily="34" charset="0"/>
              </a:rPr>
              <a:t>Данил</a:t>
            </a:r>
            <a:endParaRPr lang="en-US" dirty="0" smtClean="0">
              <a:solidFill>
                <a:schemeClr val="accent5">
                  <a:lumMod val="50000"/>
                </a:schemeClr>
              </a:solidFill>
              <a:latin typeface="Bahnschrift Light SemiCondensed" panose="020B0502040204020203" pitchFamily="34" charset="0"/>
              <a:ea typeface="Adobe Song Std L" panose="02020300000000000000" pitchFamily="18" charset="-128"/>
              <a:cs typeface="Arial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Bahnschrift Light SemiCondensed" panose="020B0502040204020203" pitchFamily="34" charset="0"/>
                <a:ea typeface="Adobe Song Std L" panose="02020300000000000000" pitchFamily="18" charset="-128"/>
                <a:cs typeface="Arial" pitchFamily="34" charset="0"/>
              </a:rPr>
              <a:t>Руководитель: Янчурина Г. Д.</a:t>
            </a:r>
            <a:r>
              <a:rPr lang="ru-RU" dirty="0" smtClean="0">
                <a:latin typeface="Bahnschrift Light SemiCondensed" panose="020B0502040204020203" pitchFamily="34" charset="0"/>
                <a:ea typeface="Adobe Song Std L" panose="02020300000000000000" pitchFamily="18" charset="-128"/>
                <a:cs typeface="Arial" pitchFamily="34" charset="0"/>
              </a:rPr>
              <a:t/>
            </a:r>
            <a:br>
              <a:rPr lang="ru-RU" dirty="0" smtClean="0">
                <a:latin typeface="Bahnschrift Light SemiCondensed" panose="020B0502040204020203" pitchFamily="34" charset="0"/>
                <a:ea typeface="Adobe Song Std L" panose="02020300000000000000" pitchFamily="18" charset="-128"/>
                <a:cs typeface="Arial" pitchFamily="34" charset="0"/>
              </a:rPr>
            </a:b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Bahnschrift Light SemiCondensed" panose="020B0502040204020203" pitchFamily="34" charset="0"/>
                <a:ea typeface="Adobe Song Std L" panose="02020300000000000000" pitchFamily="18" charset="-128"/>
                <a:cs typeface="Arial" pitchFamily="34" charset="0"/>
              </a:rPr>
              <a:t>Удмуртская Республика, г. Ижевск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784899" y="2508362"/>
            <a:ext cx="72112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500050"/>
                </a:solidFill>
                <a:latin typeface="Roboto"/>
              </a:rPr>
              <a:t>Практическая олимпиада по робототехнике Lego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3874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55963" y="905963"/>
            <a:ext cx="867294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Автономный робот, собранный из базового набора LEGO MINDSTORMS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Education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EV3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мoж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e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т поднимать и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пеpевозить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pазные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гpyзы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с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пoмoщью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захвата,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состoящего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из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двyх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срeдних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мотoров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клeшни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опрeделять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цвeт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прeдмета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перeдвигаться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 по линии с помощью датчиков цвета.</a:t>
            </a: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018" y="2706254"/>
            <a:ext cx="5216237" cy="347749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9942" y="2705845"/>
            <a:ext cx="5248567" cy="34779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75543" y="-17367"/>
            <a:ext cx="32880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spcBef>
                <a:spcPct val="0"/>
              </a:spcBef>
            </a:pPr>
            <a:r>
              <a:rPr lang="ru-RU" sz="5400" dirty="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Описание</a:t>
            </a:r>
            <a:endParaRPr lang="ru-RU" sz="5400" dirty="0">
              <a:solidFill>
                <a:schemeClr val="accent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2312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358" y="264005"/>
            <a:ext cx="8488987" cy="5659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968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</TotalTime>
  <Words>69</Words>
  <Application>Microsoft Office PowerPoint</Application>
  <PresentationFormat>Широкоэкранный</PresentationFormat>
  <Paragraphs>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12" baseType="lpstr">
      <vt:lpstr>Adobe Song Std L</vt:lpstr>
      <vt:lpstr>Arial</vt:lpstr>
      <vt:lpstr>Bahnschrift Light SemiCondensed</vt:lpstr>
      <vt:lpstr>Calibri</vt:lpstr>
      <vt:lpstr>Roboto</vt:lpstr>
      <vt:lpstr>Times New Roman</vt:lpstr>
      <vt:lpstr>Trebuchet MS</vt:lpstr>
      <vt:lpstr>Wingdings 3</vt:lpstr>
      <vt:lpstr>Аспект</vt:lpstr>
      <vt:lpstr>SmartBOT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SmartBOT</dc:title>
  <dc:creator>Янчурина Гульнара Дульфакаровна</dc:creator>
  <cp:lastModifiedBy>Янчурина Гульнара Дульфакаровна</cp:lastModifiedBy>
  <cp:revision>2</cp:revision>
  <dcterms:created xsi:type="dcterms:W3CDTF">2019-04-02T07:22:01Z</dcterms:created>
  <dcterms:modified xsi:type="dcterms:W3CDTF">2019-04-02T07:38:24Z</dcterms:modified>
</cp:coreProperties>
</file>