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61" r:id="rId2"/>
    <p:sldId id="265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402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4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485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96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455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575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36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86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1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61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37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5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94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25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39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7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C23049-A81F-4523-8FD6-47C68BDDF13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12B9C0-2701-460D-9D5C-4C0C5DC438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98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72" y="392835"/>
            <a:ext cx="6781800" cy="743238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+mn-lt"/>
              </a:rPr>
              <a:t>Маленький  ткач</a:t>
            </a:r>
            <a:endParaRPr lang="ru-RU" sz="3600" b="1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52" y="1343438"/>
            <a:ext cx="7427933" cy="5292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/>
              <a:t>Станок сделан из деталей </a:t>
            </a:r>
            <a:r>
              <a:rPr lang="en-US" sz="2800" dirty="0"/>
              <a:t>LEGO </a:t>
            </a:r>
            <a:r>
              <a:rPr lang="ru-RU" sz="2800" dirty="0"/>
              <a:t>и </a:t>
            </a:r>
            <a:r>
              <a:rPr lang="ru-RU" sz="2800" dirty="0" smtClean="0"/>
              <a:t>контролера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EV3.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Он мобильный (переносной),  что отличает наш станок от его оригинальной версии</a:t>
            </a:r>
            <a:r>
              <a:rPr lang="en-US" sz="2800" dirty="0" smtClean="0"/>
              <a:t>.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Суть нашей разработки в </a:t>
            </a:r>
            <a:r>
              <a:rPr lang="ru-RU" sz="2800" dirty="0" smtClean="0"/>
              <a:t>создании станка </a:t>
            </a:r>
            <a:r>
              <a:rPr lang="ru-RU" sz="2800" dirty="0"/>
              <a:t>из </a:t>
            </a:r>
            <a:r>
              <a:rPr lang="en-US" sz="2800" dirty="0"/>
              <a:t>LEGO </a:t>
            </a:r>
            <a:r>
              <a:rPr lang="ru-RU" sz="2800" dirty="0" smtClean="0"/>
              <a:t>с целью понять принцип работы ткацкого станка, его технологию, чтобы в будущем использовать ее и совершенствовать. Более того, этот станок можно использовать для вовлечения людей в ткацкое дело, или же робототехнику.( кому что понравится).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Ориентирован этот проект </a:t>
            </a:r>
            <a:r>
              <a:rPr lang="ru-RU" sz="2800" dirty="0" smtClean="0"/>
              <a:t>на любую аудиторию, интересующуюся робототехникой или творчеством и желает познакомиться чуть ближе с одной из этих сфер.</a:t>
            </a:r>
            <a:endParaRPr lang="en-US" sz="2800" dirty="0"/>
          </a:p>
          <a:p>
            <a:pPr marL="0" indent="0">
              <a:buNone/>
            </a:pPr>
            <a:r>
              <a:rPr lang="ru-RU" sz="2800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817" y="222127"/>
            <a:ext cx="4225634" cy="3168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80" y="3751118"/>
            <a:ext cx="4142509" cy="31068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899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 станка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Станок состоит из ремизки, бёрда и челнока. Ремизка поочередно поднимает и опускает нити основы. В образовавшийся зазор протаскивают нить </a:t>
            </a:r>
            <a:r>
              <a:rPr lang="ru-RU" sz="2400" dirty="0" err="1" smtClean="0"/>
              <a:t>уткá</a:t>
            </a:r>
            <a:r>
              <a:rPr lang="ru-RU" sz="2400" dirty="0" smtClean="0"/>
              <a:t> с помощью челнока. С помощью бёрда нить прибивают уже плотнее к продетым. После этого ремизки меняются местами, получается плетение.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9A402-AFB9-46C0-949A-B517D92D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</a:t>
            </a:r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8DE24-84F9-4E78-94C6-CADCCA3C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33473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Изучить  разработку роботизированного </a:t>
            </a:r>
            <a:r>
              <a:rPr lang="ru-RU" sz="3600" dirty="0"/>
              <a:t>ткацкого станка.</a:t>
            </a:r>
          </a:p>
          <a:p>
            <a:r>
              <a:rPr lang="ru-RU" sz="3600" dirty="0"/>
              <a:t>Собрать робота по </a:t>
            </a:r>
            <a:r>
              <a:rPr lang="ru-RU" sz="3600" dirty="0" smtClean="0"/>
              <a:t>аналогу ручного станка,  усовершенствовать его до полуавтомата.</a:t>
            </a:r>
          </a:p>
          <a:p>
            <a:r>
              <a:rPr lang="ru-RU" sz="3600" dirty="0" smtClean="0"/>
              <a:t>создать </a:t>
            </a:r>
            <a:r>
              <a:rPr lang="ru-RU" sz="3600" dirty="0"/>
              <a:t>и доработать программу.</a:t>
            </a:r>
          </a:p>
          <a:p>
            <a:r>
              <a:rPr lang="ru-RU" sz="3600" dirty="0" smtClean="0"/>
              <a:t>Укрепить </a:t>
            </a:r>
            <a:r>
              <a:rPr lang="ru-RU" sz="3600" dirty="0"/>
              <a:t>корпус</a:t>
            </a:r>
            <a:r>
              <a:rPr lang="en-US" sz="3600" dirty="0"/>
              <a:t>,</a:t>
            </a:r>
            <a:r>
              <a:rPr lang="ru-RU" sz="3600" dirty="0"/>
              <a:t>чтобы он стал более </a:t>
            </a:r>
            <a:r>
              <a:rPr lang="ru-RU" sz="3600" dirty="0" smtClean="0"/>
              <a:t>мобильным</a:t>
            </a:r>
          </a:p>
          <a:p>
            <a:r>
              <a:rPr lang="ru-RU" sz="3600" dirty="0" smtClean="0"/>
              <a:t>Вовлечь </a:t>
            </a:r>
            <a:r>
              <a:rPr lang="ru-RU" sz="3600" dirty="0" smtClean="0"/>
              <a:t>детей</a:t>
            </a:r>
            <a:r>
              <a:rPr lang="ru-RU" sz="3600" dirty="0" smtClean="0"/>
              <a:t> </a:t>
            </a:r>
            <a:r>
              <a:rPr lang="ru-RU" sz="3600" dirty="0" smtClean="0"/>
              <a:t>в ткацкое дело или робототехнику для разностороннего развития населения.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3692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Небесная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157</TotalTime>
  <Words>194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Небесная</vt:lpstr>
      <vt:lpstr>Маленький  ткач</vt:lpstr>
      <vt:lpstr>принцип работы станка</vt:lpstr>
      <vt:lpstr>Цели и задачи.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Ученик</dc:creator>
  <cp:lastModifiedBy>Ученик</cp:lastModifiedBy>
  <cp:revision>17</cp:revision>
  <dcterms:created xsi:type="dcterms:W3CDTF">2019-04-09T07:03:36Z</dcterms:created>
  <dcterms:modified xsi:type="dcterms:W3CDTF">2019-04-23T06:39:05Z</dcterms:modified>
</cp:coreProperties>
</file>