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5"/>
  </p:notesMasterIdLst>
  <p:sldIdLst>
    <p:sldId id="281" r:id="rId2"/>
    <p:sldId id="258" r:id="rId3"/>
    <p:sldId id="273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45" autoAdjust="0"/>
    <p:restoredTop sz="92832" autoAdjust="0"/>
  </p:normalViewPr>
  <p:slideViewPr>
    <p:cSldViewPr>
      <p:cViewPr varScale="1">
        <p:scale>
          <a:sx n="65" d="100"/>
          <a:sy n="65" d="100"/>
        </p:scale>
        <p:origin x="1332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0" y="942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40DE5-1C36-4120-A19E-5C3DAF08E486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E8D270-B148-4C3F-B986-DC1ECFB1E1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540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Users\Mvideo1\Desktop\рак кожи\65309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Муниципальное образовательное учреждение дополнительного образования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«Центр детского творчества»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F:\фото Л\P122051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038" t="8746" r="19541"/>
          <a:stretch>
            <a:fillRect/>
          </a:stretch>
        </p:blipFill>
        <p:spPr bwMode="auto">
          <a:xfrm>
            <a:off x="0" y="3501008"/>
            <a:ext cx="4140658" cy="2708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139952" y="3356992"/>
            <a:ext cx="47525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Авторы: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Марамыгина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Екатерина, 17 лет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Кондратенко Михаил,17лет                              </a:t>
            </a:r>
          </a:p>
          <a:p>
            <a:pPr>
              <a:buNone/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</a:t>
            </a:r>
          </a:p>
          <a:p>
            <a:pPr>
              <a:buNone/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Руководитель:</a:t>
            </a:r>
            <a:r>
              <a:rPr lang="ru-RU" altLang="ru-RU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Роговцова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Жанетта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Петровна, </a:t>
            </a:r>
          </a:p>
          <a:p>
            <a:pPr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             педагог дополнительного образования</a:t>
            </a:r>
            <a:endParaRPr lang="ru-RU" dirty="0"/>
          </a:p>
        </p:txBody>
      </p:sp>
      <p:pic>
        <p:nvPicPr>
          <p:cNvPr id="6" name="Рисунок 5" descr="эмблема--готовая-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1800200" cy="165618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683568" y="1772816"/>
            <a:ext cx="792088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Исследовательский робототехнический проект </a:t>
            </a:r>
          </a:p>
          <a:p>
            <a:pPr algn="ctr">
              <a:buNone/>
            </a:pPr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«Анализ взаимосвязи между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УФ-излучением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коэффициентом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SPF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основе устройства для определения степени защиты от солнца»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07904" y="6165304"/>
            <a:ext cx="1391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Надым 2019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Mvideo1\Desktop\рак кожи\загружено (5).jpg"/>
          <p:cNvPicPr>
            <a:picLocks noChangeAspect="1" noChangeArrowheads="1"/>
          </p:cNvPicPr>
          <p:nvPr/>
        </p:nvPicPr>
        <p:blipFill>
          <a:blip r:embed="rId2" cstate="print"/>
          <a:srcRect b="116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-315416"/>
            <a:ext cx="8219256" cy="56166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</a:t>
            </a: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     	</a:t>
            </a:r>
          </a:p>
          <a:p>
            <a:pPr algn="just">
              <a:buNone/>
            </a:pPr>
            <a:r>
              <a:rPr lang="ru-RU" sz="3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3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  <a:p>
            <a:pPr algn="just">
              <a:buNone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XXI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веке в области онкологии наиболее распространенной формой рака среди молодежи является рак кожи. От вредного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действия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солнечного ультрафиолетового излучения (УФ) кожу может защитить солнцезащитная одежда и солнцезащитные средства, которые измеряются с помощью коэффициента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SPF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Чтобы правильно подобрать солнце защитное средство - нами создано специальное  робототехническое устройство .</a:t>
            </a:r>
          </a:p>
          <a:p>
            <a:pPr algn="ctr">
              <a:buNone/>
            </a:pPr>
            <a:r>
              <a:rPr lang="ru-RU" sz="1300" b="1" i="1" dirty="0" smtClean="0">
                <a:solidFill>
                  <a:srgbClr val="FF0000"/>
                </a:solidFill>
              </a:rPr>
              <a:t>Гипотеза:</a:t>
            </a:r>
          </a:p>
          <a:p>
            <a:pPr algn="just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мы сконструируем устройство для измерения количества УФ -излучения спектра В, то существует возможность при помощи него определить  количество УФ-излучения спектра В, пропускающего крема от загара и установить взаимосвязь между УФ-излучением и коэффициентом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SPF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400" dirty="0"/>
          </a:p>
          <a:p>
            <a:pPr algn="ctr">
              <a:buNone/>
            </a:pPr>
            <a:r>
              <a:rPr lang="ru-RU" sz="1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проекта:</a:t>
            </a:r>
          </a:p>
          <a:p>
            <a:pPr algn="ctr">
              <a:buNone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конструировать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робототехническое устройство для исследования эффективности различных солнцезащитных средств и  при помощи него провести эксперименты с солнцезащитными образцами.</a:t>
            </a:r>
          </a:p>
          <a:p>
            <a:pPr algn="ctr">
              <a:buNone/>
            </a:pPr>
            <a:endParaRPr lang="ru-RU" sz="1200" dirty="0"/>
          </a:p>
        </p:txBody>
      </p:sp>
      <p:pic>
        <p:nvPicPr>
          <p:cNvPr id="4" name="Рисунок 3" descr="images-1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882" y="4793046"/>
            <a:ext cx="1691680" cy="1556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/>
          <a:srcRect l="11819" r="18922"/>
          <a:stretch>
            <a:fillRect/>
          </a:stretch>
        </p:blipFill>
        <p:spPr bwMode="auto">
          <a:xfrm>
            <a:off x="571444" y="4793046"/>
            <a:ext cx="2850078" cy="1834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F:\фооото\P1230555.JPG"/>
          <p:cNvPicPr>
            <a:picLocks noChangeAspect="1" noChangeArrowheads="1"/>
          </p:cNvPicPr>
          <p:nvPr/>
        </p:nvPicPr>
        <p:blipFill>
          <a:blip r:embed="rId5" cstate="print"/>
          <a:srcRect l="15958" r="17280"/>
          <a:stretch>
            <a:fillRect/>
          </a:stretch>
        </p:blipFill>
        <p:spPr bwMode="auto">
          <a:xfrm>
            <a:off x="3965694" y="4793046"/>
            <a:ext cx="2561882" cy="2158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C:\Users\Mvideo1\Desktop\рак кожи\загружено (5).jpg"/>
          <p:cNvPicPr>
            <a:picLocks noChangeAspect="1" noChangeArrowheads="1"/>
          </p:cNvPicPr>
          <p:nvPr/>
        </p:nvPicPr>
        <p:blipFill>
          <a:blip r:embed="rId2" cstate="print"/>
          <a:srcRect b="11615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5" name="Рисунок 4" descr="G:\Проект УФ-лучи и солнцезащ. кремы\проект Марамыгиных\Снимок1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42" r="12843" b="30000"/>
          <a:stretch/>
        </p:blipFill>
        <p:spPr bwMode="auto">
          <a:xfrm>
            <a:off x="186119" y="3298752"/>
            <a:ext cx="6523690" cy="10468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0"/>
            <a:ext cx="8435280" cy="3600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22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Программа для снятия показаний датчика UVB написана на графическом языке </a:t>
            </a:r>
            <a:r>
              <a:rPr lang="en-US" sz="2022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NXT</a:t>
            </a:r>
            <a:r>
              <a:rPr lang="ru-RU" sz="2022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22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ru-RU" sz="2022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 компьютере запускаем  устройство регистрации данных. Для этого</a:t>
            </a:r>
          </a:p>
          <a:p>
            <a:pPr algn="just"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нажимаем кнопку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Switch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NXT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Data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Logging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(переключаемся на</a:t>
            </a:r>
          </a:p>
          <a:p>
            <a:pPr algn="just"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программу NXT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Data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Logging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), расположенную в верхнем левом углу. </a:t>
            </a:r>
          </a:p>
          <a:p>
            <a:pPr algn="just"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Загружаем файл UV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Data.log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, чтобы на основе полученных данных</a:t>
            </a:r>
          </a:p>
          <a:p>
            <a:pPr algn="just"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нарисовать график.</a:t>
            </a:r>
          </a:p>
          <a:p>
            <a:pPr>
              <a:buNone/>
            </a:pPr>
            <a:r>
              <a:rPr lang="ru-RU" sz="2022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1600" dirty="0" smtClean="0"/>
          </a:p>
          <a:p>
            <a:pPr>
              <a:buNone/>
            </a:pPr>
            <a:endParaRPr lang="ru-RU" sz="2022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22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endParaRPr lang="ru-RU" sz="1600" dirty="0"/>
          </a:p>
        </p:txBody>
      </p:sp>
      <p:pic>
        <p:nvPicPr>
          <p:cNvPr id="7" name="Рисунок 6" descr="Описание: UV sensor 2008-10-16_16053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013" y="764703"/>
            <a:ext cx="2912467" cy="1053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G:\Проект УФ-лучи и солнцезащ. кремы\проект Марамыгиных\Снимок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19" b="26579"/>
          <a:stretch/>
        </p:blipFill>
        <p:spPr bwMode="auto">
          <a:xfrm>
            <a:off x="183222" y="1992299"/>
            <a:ext cx="4243944" cy="8817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G:\Проект УФ-лучи и солнцезащ. кремы\проект Марамыгиных\1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158"/>
          <a:stretch>
            <a:fillRect/>
          </a:stretch>
        </p:blipFill>
        <p:spPr bwMode="auto">
          <a:xfrm>
            <a:off x="5980014" y="1820489"/>
            <a:ext cx="2983232" cy="14693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183160" y="42556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Выводы: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-512580" y="4717904"/>
            <a:ext cx="7548850" cy="3622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514350">
              <a:buFont typeface="Arial" pitchFamily="34" charset="0"/>
              <a:buAutoNum type="arabicPeriod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Интенсивность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UVB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-излучения резко падает в случае применения солнцезащитного крема с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SPF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равным 10. Кремы с более высоким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SPF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демонстрируют дальнейшее плавное снижение интенсивности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UVB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-излучения.</a:t>
            </a:r>
          </a:p>
          <a:p>
            <a:pPr marL="971550" lvl="1" indent="-514350">
              <a:buFont typeface="Arial" pitchFamily="34" charset="0"/>
              <a:buAutoNum type="arabicPeriod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случае применения солнцезащитного крема с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SPF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превышающим 50, интенсивность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UVB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-излучения резко не падает.</a:t>
            </a:r>
          </a:p>
          <a:p>
            <a:pPr marL="971550" lvl="1" indent="-514350">
              <a:buFont typeface="Arial" pitchFamily="34" charset="0"/>
              <a:buAutoNum type="arabicPeriod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Ни цена, ни другие факторы, кроме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SPF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не влияют на интенсивность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UVB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-излучения.</a:t>
            </a:r>
          </a:p>
          <a:p>
            <a:pPr>
              <a:buFont typeface="Arial" pitchFamily="34" charset="0"/>
              <a:buNone/>
            </a:pP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773</TotalTime>
  <Words>115</Words>
  <Application>Microsoft Office PowerPoint</Application>
  <PresentationFormat>Экран (4:3)</PresentationFormat>
  <Paragraphs>33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New Roman</vt:lpstr>
      <vt:lpstr>Тема Office</vt:lpstr>
      <vt:lpstr>Муниципальное образовательное учреждение дополнительного образования «Центр детского творчества»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V районная научно-практическая конференция  «Здоровье - категория социальная»    </dc:title>
  <dc:creator>катя марамыгина</dc:creator>
  <cp:lastModifiedBy>Жанетта</cp:lastModifiedBy>
  <cp:revision>203</cp:revision>
  <dcterms:created xsi:type="dcterms:W3CDTF">2015-12-17T13:08:57Z</dcterms:created>
  <dcterms:modified xsi:type="dcterms:W3CDTF">2019-09-24T16:09:38Z</dcterms:modified>
</cp:coreProperties>
</file>