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5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73C0AAC-5F7B-40F4-887D-2C50F340C19A}" type="datetimeFigureOut">
              <a:rPr lang="ru-RU" smtClean="0"/>
              <a:t>29.09.2019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9EA6EE4-67E4-4447-9106-4047B4C2BB8C}" type="slidenum">
              <a:rPr lang="ru-RU" smtClean="0"/>
              <a:t>‹#›</a:t>
            </a:fld>
            <a:endParaRPr lang="ru-RU"/>
          </a:p>
        </p:txBody>
      </p:sp>
    </p:spTree>
    <p:extLst>
      <p:ext uri="{BB962C8B-B14F-4D97-AF65-F5344CB8AC3E}">
        <p14:creationId xmlns:p14="http://schemas.microsoft.com/office/powerpoint/2010/main" val="2834209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73C0AAC-5F7B-40F4-887D-2C50F340C19A}" type="datetimeFigureOut">
              <a:rPr lang="ru-RU" smtClean="0"/>
              <a:t>29.09.2019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9EA6EE4-67E4-4447-9106-4047B4C2BB8C}" type="slidenum">
              <a:rPr lang="ru-RU" smtClean="0"/>
              <a:t>‹#›</a:t>
            </a:fld>
            <a:endParaRPr lang="ru-RU"/>
          </a:p>
        </p:txBody>
      </p:sp>
    </p:spTree>
    <p:extLst>
      <p:ext uri="{BB962C8B-B14F-4D97-AF65-F5344CB8AC3E}">
        <p14:creationId xmlns:p14="http://schemas.microsoft.com/office/powerpoint/2010/main" val="2599896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73C0AAC-5F7B-40F4-887D-2C50F340C19A}" type="datetimeFigureOut">
              <a:rPr lang="ru-RU" smtClean="0"/>
              <a:t>29.09.2019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9EA6EE4-67E4-4447-9106-4047B4C2BB8C}" type="slidenum">
              <a:rPr lang="ru-RU" smtClean="0"/>
              <a:t>‹#›</a:t>
            </a:fld>
            <a:endParaRPr lang="ru-RU"/>
          </a:p>
        </p:txBody>
      </p:sp>
    </p:spTree>
    <p:extLst>
      <p:ext uri="{BB962C8B-B14F-4D97-AF65-F5344CB8AC3E}">
        <p14:creationId xmlns:p14="http://schemas.microsoft.com/office/powerpoint/2010/main" val="2935807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73C0AAC-5F7B-40F4-887D-2C50F340C19A}" type="datetimeFigureOut">
              <a:rPr lang="ru-RU" smtClean="0"/>
              <a:t>29.09.2019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9EA6EE4-67E4-4447-9106-4047B4C2BB8C}" type="slidenum">
              <a:rPr lang="ru-RU" smtClean="0"/>
              <a:t>‹#›</a:t>
            </a:fld>
            <a:endParaRPr lang="ru-RU"/>
          </a:p>
        </p:txBody>
      </p:sp>
    </p:spTree>
    <p:extLst>
      <p:ext uri="{BB962C8B-B14F-4D97-AF65-F5344CB8AC3E}">
        <p14:creationId xmlns:p14="http://schemas.microsoft.com/office/powerpoint/2010/main" val="977607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73C0AAC-5F7B-40F4-887D-2C50F340C19A}" type="datetimeFigureOut">
              <a:rPr lang="ru-RU" smtClean="0"/>
              <a:t>29.09.2019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9EA6EE4-67E4-4447-9106-4047B4C2BB8C}" type="slidenum">
              <a:rPr lang="ru-RU" smtClean="0"/>
              <a:t>‹#›</a:t>
            </a:fld>
            <a:endParaRPr lang="ru-RU"/>
          </a:p>
        </p:txBody>
      </p:sp>
    </p:spTree>
    <p:extLst>
      <p:ext uri="{BB962C8B-B14F-4D97-AF65-F5344CB8AC3E}">
        <p14:creationId xmlns:p14="http://schemas.microsoft.com/office/powerpoint/2010/main" val="1061371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73C0AAC-5F7B-40F4-887D-2C50F340C19A}" type="datetimeFigureOut">
              <a:rPr lang="ru-RU" smtClean="0"/>
              <a:t>29.09.2019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9EA6EE4-67E4-4447-9106-4047B4C2BB8C}" type="slidenum">
              <a:rPr lang="ru-RU" smtClean="0"/>
              <a:t>‹#›</a:t>
            </a:fld>
            <a:endParaRPr lang="ru-RU"/>
          </a:p>
        </p:txBody>
      </p:sp>
    </p:spTree>
    <p:extLst>
      <p:ext uri="{BB962C8B-B14F-4D97-AF65-F5344CB8AC3E}">
        <p14:creationId xmlns:p14="http://schemas.microsoft.com/office/powerpoint/2010/main" val="461097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73C0AAC-5F7B-40F4-887D-2C50F340C19A}" type="datetimeFigureOut">
              <a:rPr lang="ru-RU" smtClean="0"/>
              <a:t>29.09.2019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9EA6EE4-67E4-4447-9106-4047B4C2BB8C}" type="slidenum">
              <a:rPr lang="ru-RU" smtClean="0"/>
              <a:t>‹#›</a:t>
            </a:fld>
            <a:endParaRPr lang="ru-RU"/>
          </a:p>
        </p:txBody>
      </p:sp>
    </p:spTree>
    <p:extLst>
      <p:ext uri="{BB962C8B-B14F-4D97-AF65-F5344CB8AC3E}">
        <p14:creationId xmlns:p14="http://schemas.microsoft.com/office/powerpoint/2010/main" val="4057343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73C0AAC-5F7B-40F4-887D-2C50F340C19A}" type="datetimeFigureOut">
              <a:rPr lang="ru-RU" smtClean="0"/>
              <a:t>29.09.2019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9EA6EE4-67E4-4447-9106-4047B4C2BB8C}" type="slidenum">
              <a:rPr lang="ru-RU" smtClean="0"/>
              <a:t>‹#›</a:t>
            </a:fld>
            <a:endParaRPr lang="ru-RU"/>
          </a:p>
        </p:txBody>
      </p:sp>
    </p:spTree>
    <p:extLst>
      <p:ext uri="{BB962C8B-B14F-4D97-AF65-F5344CB8AC3E}">
        <p14:creationId xmlns:p14="http://schemas.microsoft.com/office/powerpoint/2010/main" val="1456721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73C0AAC-5F7B-40F4-887D-2C50F340C19A}" type="datetimeFigureOut">
              <a:rPr lang="ru-RU" smtClean="0"/>
              <a:t>29.09.2019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9EA6EE4-67E4-4447-9106-4047B4C2BB8C}" type="slidenum">
              <a:rPr lang="ru-RU" smtClean="0"/>
              <a:t>‹#›</a:t>
            </a:fld>
            <a:endParaRPr lang="ru-RU"/>
          </a:p>
        </p:txBody>
      </p:sp>
    </p:spTree>
    <p:extLst>
      <p:ext uri="{BB962C8B-B14F-4D97-AF65-F5344CB8AC3E}">
        <p14:creationId xmlns:p14="http://schemas.microsoft.com/office/powerpoint/2010/main" val="1651834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73C0AAC-5F7B-40F4-887D-2C50F340C19A}" type="datetimeFigureOut">
              <a:rPr lang="ru-RU" smtClean="0"/>
              <a:t>29.09.2019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9EA6EE4-67E4-4447-9106-4047B4C2BB8C}" type="slidenum">
              <a:rPr lang="ru-RU" smtClean="0"/>
              <a:t>‹#›</a:t>
            </a:fld>
            <a:endParaRPr lang="ru-RU"/>
          </a:p>
        </p:txBody>
      </p:sp>
    </p:spTree>
    <p:extLst>
      <p:ext uri="{BB962C8B-B14F-4D97-AF65-F5344CB8AC3E}">
        <p14:creationId xmlns:p14="http://schemas.microsoft.com/office/powerpoint/2010/main" val="1093155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73C0AAC-5F7B-40F4-887D-2C50F340C19A}" type="datetimeFigureOut">
              <a:rPr lang="ru-RU" smtClean="0"/>
              <a:t>29.09.2019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9EA6EE4-67E4-4447-9106-4047B4C2BB8C}" type="slidenum">
              <a:rPr lang="ru-RU" smtClean="0"/>
              <a:t>‹#›</a:t>
            </a:fld>
            <a:endParaRPr lang="ru-RU"/>
          </a:p>
        </p:txBody>
      </p:sp>
    </p:spTree>
    <p:extLst>
      <p:ext uri="{BB962C8B-B14F-4D97-AF65-F5344CB8AC3E}">
        <p14:creationId xmlns:p14="http://schemas.microsoft.com/office/powerpoint/2010/main" val="3471899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3C0AAC-5F7B-40F4-887D-2C50F340C19A}" type="datetimeFigureOut">
              <a:rPr lang="ru-RU" smtClean="0"/>
              <a:t>29.09.2019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EA6EE4-67E4-4447-9106-4047B4C2BB8C}" type="slidenum">
              <a:rPr lang="ru-RU" smtClean="0"/>
              <a:t>‹#›</a:t>
            </a:fld>
            <a:endParaRPr lang="ru-RU"/>
          </a:p>
        </p:txBody>
      </p:sp>
    </p:spTree>
    <p:extLst>
      <p:ext uri="{BB962C8B-B14F-4D97-AF65-F5344CB8AC3E}">
        <p14:creationId xmlns:p14="http://schemas.microsoft.com/office/powerpoint/2010/main" val="24837765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988" y="11266"/>
            <a:ext cx="9144000" cy="2913678"/>
          </a:xfrm>
        </p:spPr>
        <p:txBody>
          <a:bodyPr>
            <a:normAutofit fontScale="90000"/>
          </a:bodyPr>
          <a:lstStyle/>
          <a:p>
            <a:r>
              <a:rPr lang="en-US" sz="1800" dirty="0" smtClean="0"/>
              <a:t/>
            </a:r>
            <a:br>
              <a:rPr lang="en-US" sz="1800" dirty="0" smtClean="0"/>
            </a:br>
            <a:r>
              <a:rPr lang="en-US" sz="1800" dirty="0"/>
              <a:t/>
            </a:r>
            <a:br>
              <a:rPr lang="en-US" sz="1800" dirty="0"/>
            </a:br>
            <a:r>
              <a:rPr lang="en-US" sz="1800" dirty="0" smtClean="0"/>
              <a:t/>
            </a:r>
            <a:br>
              <a:rPr lang="en-US" sz="1800" dirty="0" smtClean="0"/>
            </a:br>
            <a:r>
              <a:rPr lang="ru-RU" sz="1600" b="1" dirty="0" smtClean="0"/>
              <a:t>Прототип роботизированной установки «Чистюля»</a:t>
            </a:r>
            <a:r>
              <a:rPr lang="ru-RU" sz="1600" dirty="0" smtClean="0"/>
              <a:t/>
            </a:r>
            <a:br>
              <a:rPr lang="ru-RU" sz="1600" dirty="0" smtClean="0"/>
            </a:br>
            <a:r>
              <a:rPr lang="ru-RU" sz="1600" b="1" dirty="0" smtClean="0"/>
              <a:t>для очистки поверхности водоемов от мусора</a:t>
            </a:r>
            <a:r>
              <a:rPr lang="en-US" sz="1600" b="1" dirty="0" smtClean="0"/>
              <a:t> </a:t>
            </a:r>
            <a:r>
              <a:rPr lang="ru-RU" sz="1600" b="1" dirty="0" smtClean="0"/>
              <a:t>на платформе </a:t>
            </a:r>
            <a:r>
              <a:rPr lang="ru-RU" sz="1600" b="1" dirty="0" err="1" smtClean="0"/>
              <a:t>Lego</a:t>
            </a:r>
            <a:r>
              <a:rPr lang="ru-RU" sz="1600" b="1" dirty="0" smtClean="0"/>
              <a:t> </a:t>
            </a:r>
            <a:r>
              <a:rPr lang="ru-RU" sz="1600" b="1" dirty="0" err="1" smtClean="0"/>
              <a:t>Mindstorm</a:t>
            </a:r>
            <a:r>
              <a:rPr lang="en-US" sz="1600" b="1" dirty="0" smtClean="0"/>
              <a:t/>
            </a:r>
            <a:br>
              <a:rPr lang="en-US" sz="1600" b="1" dirty="0" smtClean="0"/>
            </a:br>
            <a:r>
              <a:rPr lang="ru-RU" sz="1600" b="1" dirty="0"/>
              <a:t> </a:t>
            </a:r>
            <a:r>
              <a:rPr lang="ru-RU" sz="1600" dirty="0"/>
              <a:t/>
            </a:r>
            <a:br>
              <a:rPr lang="ru-RU" sz="1600" dirty="0"/>
            </a:br>
            <a:r>
              <a:rPr lang="ru-RU" sz="1600" b="1" dirty="0"/>
              <a:t>Авторы проекта</a:t>
            </a:r>
            <a:r>
              <a:rPr lang="ru-RU" sz="1600" dirty="0"/>
              <a:t/>
            </a:r>
            <a:br>
              <a:rPr lang="ru-RU" sz="1600" dirty="0"/>
            </a:br>
            <a:r>
              <a:rPr lang="ru-RU" sz="1600" dirty="0"/>
              <a:t>Тихомиров </a:t>
            </a:r>
            <a:r>
              <a:rPr lang="ru-RU" sz="1600" dirty="0" smtClean="0"/>
              <a:t>Глеб</a:t>
            </a:r>
            <a:r>
              <a:rPr lang="en-US" sz="1600" dirty="0" smtClean="0"/>
              <a:t>, </a:t>
            </a:r>
            <a:r>
              <a:rPr lang="ru-RU" sz="1600" dirty="0" err="1" smtClean="0"/>
              <a:t>Морев</a:t>
            </a:r>
            <a:r>
              <a:rPr lang="ru-RU" sz="1600" dirty="0" smtClean="0"/>
              <a:t> </a:t>
            </a:r>
            <a:r>
              <a:rPr lang="ru-RU" sz="1600" dirty="0"/>
              <a:t>Михаил</a:t>
            </a:r>
            <a:br>
              <a:rPr lang="ru-RU" sz="1600" dirty="0"/>
            </a:br>
            <a:r>
              <a:rPr lang="ru-RU" sz="1600" b="1" dirty="0"/>
              <a:t>Преподаватель</a:t>
            </a:r>
            <a:r>
              <a:rPr lang="ru-RU" sz="1600" dirty="0"/>
              <a:t/>
            </a:r>
            <a:br>
              <a:rPr lang="ru-RU" sz="1600" dirty="0"/>
            </a:br>
            <a:r>
              <a:rPr lang="ru-RU" sz="1600" dirty="0" err="1"/>
              <a:t>Галасеева</a:t>
            </a:r>
            <a:r>
              <a:rPr lang="ru-RU" sz="1600" dirty="0"/>
              <a:t> Наталия Михайловна</a:t>
            </a:r>
            <a:br>
              <a:rPr lang="ru-RU" sz="1600" dirty="0"/>
            </a:br>
            <a:r>
              <a:rPr lang="en-US" sz="1600" dirty="0" smtClean="0"/>
              <a:t/>
            </a:r>
            <a:br>
              <a:rPr lang="en-US" sz="1600" dirty="0" smtClean="0"/>
            </a:br>
            <a:r>
              <a:rPr lang="ru-RU" sz="1300" dirty="0" smtClean="0"/>
              <a:t>Пластик стал настоящей эпидемией 21 века. На переработку поступает лишь 5% использованного пластика . Большая его часть попадает в Мировой океан.</a:t>
            </a:r>
            <a:r>
              <a:rPr lang="en-US" sz="1300" dirty="0" smtClean="0"/>
              <a:t> </a:t>
            </a:r>
            <a:r>
              <a:rPr lang="ru-RU" sz="1300" dirty="0" smtClean="0"/>
              <a:t>К 2050 году объём  мусора из пластика в Мировом океане превысит кол-во рыбы.</a:t>
            </a:r>
            <a:r>
              <a:rPr lang="en-US" sz="1300" dirty="0" smtClean="0"/>
              <a:t/>
            </a:r>
            <a:br>
              <a:rPr lang="en-US" sz="1300" dirty="0" smtClean="0"/>
            </a:br>
            <a:r>
              <a:rPr lang="en-US" sz="1300" dirty="0" smtClean="0"/>
              <a:t> </a:t>
            </a:r>
            <a:r>
              <a:rPr lang="ru-RU" sz="1300" dirty="0" smtClean="0"/>
              <a:t>Вот почему сбор мусора является очень важной задачей.</a:t>
            </a:r>
            <a:r>
              <a:rPr lang="en-US" sz="1300" dirty="0" smtClean="0"/>
              <a:t/>
            </a:r>
            <a:br>
              <a:rPr lang="en-US" sz="1300" dirty="0" smtClean="0"/>
            </a:br>
            <a:r>
              <a:rPr lang="ru-RU" sz="1300" dirty="0" smtClean="0"/>
              <a:t>Для решения этой задачи мы создали прототип робота «Чистюля» для сборки мусора на воде. Проект состоит из 2 частей</a:t>
            </a:r>
            <a:r>
              <a:rPr lang="ru-RU" sz="1300" dirty="0"/>
              <a:t>:</a:t>
            </a:r>
            <a:r>
              <a:rPr lang="en-US" sz="1300" dirty="0" smtClean="0"/>
              <a:t/>
            </a:r>
            <a:br>
              <a:rPr lang="en-US" sz="1300" dirty="0" smtClean="0"/>
            </a:br>
            <a:r>
              <a:rPr lang="ru-RU" sz="1300" dirty="0" smtClean="0"/>
              <a:t> сборщика и базы</a:t>
            </a:r>
            <a:br>
              <a:rPr lang="ru-RU" sz="1300" dirty="0" smtClean="0"/>
            </a:br>
            <a:r>
              <a:rPr lang="ru-RU" sz="2000" dirty="0" smtClean="0"/>
              <a:t/>
            </a:r>
            <a:br>
              <a:rPr lang="ru-RU" sz="2000" dirty="0" smtClean="0"/>
            </a:br>
            <a:endParaRPr lang="ru-RU" sz="2000" dirty="0"/>
          </a:p>
        </p:txBody>
      </p:sp>
      <p:pic>
        <p:nvPicPr>
          <p:cNvPr id="2050" name="Picture 2" descr="https://cdn.fishki.net/upload/post/2017/11/14/2430546/18e1006e21d647acb045e46945f48d4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52936"/>
            <a:ext cx="9144000" cy="4005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61994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570186"/>
          </a:xfrm>
        </p:spPr>
        <p:txBody>
          <a:bodyPr>
            <a:normAutofit fontScale="90000"/>
          </a:bodyPr>
          <a:lstStyle/>
          <a:p>
            <a:r>
              <a:rPr lang="ru-RU" sz="1800" dirty="0" smtClean="0"/>
              <a:t>Робот </a:t>
            </a:r>
            <a:r>
              <a:rPr lang="ru-RU" sz="1800" dirty="0"/>
              <a:t>сборщик мусора создан на базе конструктора </a:t>
            </a:r>
            <a:r>
              <a:rPr lang="ru-RU" sz="1800" dirty="0" err="1"/>
              <a:t>Lego</a:t>
            </a:r>
            <a:r>
              <a:rPr lang="ru-RU" sz="1800" dirty="0"/>
              <a:t> </a:t>
            </a:r>
            <a:r>
              <a:rPr lang="ru-RU" sz="1800" dirty="0" err="1"/>
              <a:t>Mindstorm</a:t>
            </a:r>
            <a:r>
              <a:rPr lang="ru-RU" sz="1800" dirty="0"/>
              <a:t> eve3.</a:t>
            </a:r>
            <a:r>
              <a:rPr lang="ru-RU" sz="1800" dirty="0" smtClean="0"/>
              <a:t/>
            </a:r>
            <a:br>
              <a:rPr lang="ru-RU" sz="1800" dirty="0" smtClean="0"/>
            </a:br>
            <a:r>
              <a:rPr lang="ru-RU" sz="1800" dirty="0"/>
              <a:t>Робот может работать в ручном и автономном режимах. Управление роботом в ручном режиме осуществляется с помощью пульта управления. Два мотора приводят в движение винты, благодаря чему робот движется. Механизм сборки мусора(комбайн ) приводится в движение средним мотором. Используется 2 ИК датчика для навигации. Робот держится на воде благодаря двум бутылкам, которые накачаны воздухом под давлением.</a:t>
            </a:r>
          </a:p>
        </p:txBody>
      </p:sp>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2348880"/>
            <a:ext cx="9108504" cy="4509120"/>
          </a:xfrm>
        </p:spPr>
      </p:pic>
    </p:spTree>
    <p:extLst>
      <p:ext uri="{BB962C8B-B14F-4D97-AF65-F5344CB8AC3E}">
        <p14:creationId xmlns:p14="http://schemas.microsoft.com/office/powerpoint/2010/main" val="3850692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76056" y="620688"/>
            <a:ext cx="3528392" cy="5832648"/>
          </a:xfrm>
        </p:spPr>
        <p:txBody>
          <a:bodyPr>
            <a:normAutofit/>
          </a:bodyPr>
          <a:lstStyle/>
          <a:p>
            <a:pPr algn="l"/>
            <a:r>
              <a:rPr lang="en-US" sz="1200" dirty="0" smtClean="0"/>
              <a:t>	</a:t>
            </a:r>
            <a:r>
              <a:rPr lang="ru-RU" sz="1200" dirty="0" smtClean="0"/>
              <a:t>База </a:t>
            </a:r>
            <a:r>
              <a:rPr lang="ru-RU" sz="1200" dirty="0"/>
              <a:t>представляет собой стойки, скрепленные балками, к центральной из которых прикреплен рельс для перемещения робота. </a:t>
            </a:r>
            <a:r>
              <a:rPr lang="ru-RU" sz="1200" dirty="0" smtClean="0"/>
              <a:t>В </a:t>
            </a:r>
            <a:r>
              <a:rPr lang="ru-RU" sz="1200" dirty="0"/>
              <a:t>ближнем к берегу крае базы размещен накопитель для собранного мусора</a:t>
            </a:r>
            <a:r>
              <a:rPr lang="ru-RU" sz="1200" dirty="0" smtClean="0"/>
              <a:t>.</a:t>
            </a:r>
            <a:r>
              <a:rPr lang="ru-RU" sz="1200" dirty="0"/>
              <a:t> </a:t>
            </a:r>
            <a:r>
              <a:rPr lang="en-US" sz="1200" dirty="0" smtClean="0"/>
              <a:t/>
            </a:r>
            <a:br>
              <a:rPr lang="en-US" sz="1200" dirty="0" smtClean="0"/>
            </a:br>
            <a:r>
              <a:rPr lang="en-US" sz="1200" dirty="0"/>
              <a:t>	</a:t>
            </a:r>
            <a:r>
              <a:rPr lang="ru-RU" sz="1200" dirty="0" smtClean="0"/>
              <a:t>На </a:t>
            </a:r>
            <a:r>
              <a:rPr lang="ru-RU" sz="1200" dirty="0"/>
              <a:t>центральной балке размещен робот-манипулятор, состоящий из ходовой части и захвата. В роботе использованы 1 большой мотор (в ходовой части), инфракрасный датчик, 2 средних мотора (в захвате</a:t>
            </a:r>
            <a:r>
              <a:rPr lang="ru-RU" sz="1200" dirty="0" smtClean="0"/>
              <a:t>).</a:t>
            </a:r>
            <a:r>
              <a:rPr lang="en-US" sz="1200" dirty="0" smtClean="0"/>
              <a:t> </a:t>
            </a:r>
            <a:r>
              <a:rPr lang="ru-RU" sz="1200" dirty="0" smtClean="0"/>
              <a:t>Робот </a:t>
            </a:r>
            <a:r>
              <a:rPr lang="ru-RU" sz="1200" dirty="0"/>
              <a:t>с помощью инфракрасного датчика определяет, когда сборщик с контейнером заплыл на </a:t>
            </a:r>
            <a:r>
              <a:rPr lang="ru-RU" sz="1200" dirty="0" smtClean="0"/>
              <a:t>базу.</a:t>
            </a:r>
            <a:r>
              <a:rPr lang="en-US" sz="1200" dirty="0" smtClean="0"/>
              <a:t> </a:t>
            </a:r>
            <a:r>
              <a:rPr lang="ru-RU" sz="1200" dirty="0" smtClean="0"/>
              <a:t>После </a:t>
            </a:r>
            <a:r>
              <a:rPr lang="ru-RU" sz="1200" dirty="0"/>
              <a:t>этого по зубчатой рейке захват опускается к </a:t>
            </a:r>
            <a:r>
              <a:rPr lang="ru-RU" sz="1200" dirty="0" smtClean="0"/>
              <a:t>сборщику</a:t>
            </a:r>
            <a:r>
              <a:rPr lang="en-US" sz="1200" dirty="0" smtClean="0"/>
              <a:t>.</a:t>
            </a:r>
            <a:r>
              <a:rPr lang="ru-RU" sz="1200" dirty="0" smtClean="0"/>
              <a:t> </a:t>
            </a:r>
            <a:r>
              <a:rPr lang="en-US" sz="1200" dirty="0" smtClean="0"/>
              <a:t/>
            </a:r>
            <a:br>
              <a:rPr lang="en-US" sz="1200" dirty="0" smtClean="0"/>
            </a:br>
            <a:r>
              <a:rPr lang="en-US" sz="1200" dirty="0"/>
              <a:t>	</a:t>
            </a:r>
            <a:r>
              <a:rPr lang="ru-RU" sz="1200" dirty="0" smtClean="0"/>
              <a:t>Клешня </a:t>
            </a:r>
            <a:r>
              <a:rPr lang="ru-RU" sz="1200" dirty="0"/>
              <a:t>захвата, сконструированная на основе червячного вала, захватывает находящийся на сборщике контейнер с мусором</a:t>
            </a:r>
            <a:r>
              <a:rPr lang="ru-RU" sz="1200" dirty="0" smtClean="0"/>
              <a:t>.</a:t>
            </a:r>
            <a:r>
              <a:rPr lang="ru-RU" sz="1200" dirty="0"/>
              <a:t> Захват поднимает контейнер по зубчатой рейке над сборщиком (максимально поднимаемый моделью вес – около 1 кг</a:t>
            </a:r>
            <a:r>
              <a:rPr lang="ru-RU" sz="1200" dirty="0" smtClean="0"/>
              <a:t>).</a:t>
            </a:r>
            <a:r>
              <a:rPr lang="en-US" sz="1200" dirty="0" smtClean="0"/>
              <a:t> </a:t>
            </a:r>
            <a:r>
              <a:rPr lang="ru-RU" sz="1200" dirty="0" smtClean="0"/>
              <a:t>Контейнер </a:t>
            </a:r>
            <a:r>
              <a:rPr lang="ru-RU" sz="1200" dirty="0"/>
              <a:t>перемещается ходовой частью по гусенице, закрепленной на центральной балке базы.</a:t>
            </a:r>
            <a:br>
              <a:rPr lang="ru-RU" sz="1200" dirty="0"/>
            </a:br>
            <a:r>
              <a:rPr lang="en-US" sz="1200" dirty="0" smtClean="0"/>
              <a:t>	</a:t>
            </a:r>
            <a:r>
              <a:rPr lang="ru-RU" sz="1200" dirty="0" smtClean="0"/>
              <a:t>При </a:t>
            </a:r>
            <a:r>
              <a:rPr lang="ru-RU" sz="1200" dirty="0"/>
              <a:t>достижении конца базы механическим образом контейнер опрокидывается для сброса мусора в накопитель. Далее манипулятор может вернуться в исходное положение, отпустить пустую корзину в робота-сборщика и ждать новой порции мусора.</a:t>
            </a:r>
            <a:br>
              <a:rPr lang="ru-RU" sz="1200" dirty="0"/>
            </a:br>
            <a:endParaRPr lang="ru-RU" sz="1200" dirty="0"/>
          </a:p>
        </p:txBody>
      </p:sp>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95536" y="260648"/>
            <a:ext cx="4320480" cy="6336704"/>
          </a:xfrm>
        </p:spPr>
      </p:pic>
    </p:spTree>
    <p:extLst>
      <p:ext uri="{BB962C8B-B14F-4D97-AF65-F5344CB8AC3E}">
        <p14:creationId xmlns:p14="http://schemas.microsoft.com/office/powerpoint/2010/main" val="218748154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11</Words>
  <Application>Microsoft Office PowerPoint</Application>
  <PresentationFormat>Экран (4:3)</PresentationFormat>
  <Paragraphs>3</Paragraphs>
  <Slides>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vt:i4>
      </vt:variant>
    </vt:vector>
  </HeadingPairs>
  <TitlesOfParts>
    <vt:vector size="4" baseType="lpstr">
      <vt:lpstr>Тема Office</vt:lpstr>
      <vt:lpstr>   Прототип роботизированной установки «Чистюля» для очистки поверхности водоемов от мусора на платформе Lego Mindstorm   Авторы проекта Тихомиров Глеб, Морев Михаил Преподаватель Галасеева Наталия Михайловна  Пластик стал настоящей эпидемией 21 века. На переработку поступает лишь 5% использованного пластика . Большая его часть попадает в Мировой океан. К 2050 году объём  мусора из пластика в Мировом океане превысит кол-во рыбы.  Вот почему сбор мусора является очень важной задачей. Для решения этой задачи мы создали прототип робота «Чистюля» для сборки мусора на воде. Проект состоит из 2 частей:  сборщика и базы  </vt:lpstr>
      <vt:lpstr>Робот сборщик мусора создан на базе конструктора Lego Mindstorm eve3. Робот может работать в ручном и автономном режимах. Управление роботом в ручном режиме осуществляется с помощью пульта управления. Два мотора приводят в движение винты, благодаря чему робот движется. Механизм сборки мусора(комбайн ) приводится в движение средним мотором. Используется 2 ИК датчика для навигации. Робот держится на воде благодаря двум бутылкам, которые накачаны воздухом под давлением.</vt:lpstr>
      <vt:lpstr> База представляет собой стойки, скрепленные балками, к центральной из которых прикреплен рельс для перемещения робота. В ближнем к берегу крае базы размещен накопитель для собранного мусора.   На центральной балке размещен робот-манипулятор, состоящий из ходовой части и захвата. В роботе использованы 1 большой мотор (в ходовой части), инфракрасный датчик, 2 средних мотора (в захвате). Робот с помощью инфракрасного датчика определяет, когда сборщик с контейнером заплыл на базу. После этого по зубчатой рейке захват опускается к сборщику.   Клешня захвата, сконструированная на основе червячного вала, захватывает находящийся на сборщике контейнер с мусором. Захват поднимает контейнер по зубчатой рейке над сборщиком (максимально поднимаемый моделью вес – около 1 кг). Контейнер перемещается ходовой частью по гусенице, закрепленной на центральной балке базы.  При достижении конца базы механическим образом контейнер опрокидывается для сброса мусора в накопитель. Далее манипулятор может вернуться в исходное положение, отпустить пустую корзину в робота-сборщика и ждать новой порции мусора. </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Пластик стал настоящей эпидемией 21 века. На переработку поступает лишь 5% использованного пластика . Большая его часть попадает в Мировой океан. К 2050 году объём  мусора из пластика в Мировом океане превысит кол-во рыбы. Вот почему сбор мусора является очень важной задачей. Для решения этой задачи мы создали прототип робота «Чистюля» для сборки мусора на воде.</dc:title>
  <dc:creator>Alina</dc:creator>
  <cp:lastModifiedBy>Alina</cp:lastModifiedBy>
  <cp:revision>4</cp:revision>
  <dcterms:created xsi:type="dcterms:W3CDTF">2019-09-27T18:12:16Z</dcterms:created>
  <dcterms:modified xsi:type="dcterms:W3CDTF">2019-09-29T15:51:01Z</dcterms:modified>
</cp:coreProperties>
</file>