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4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1871E35-C4D2-4FF0-9AF0-3680F4EE67E0}" type="slidenum">
              <a:t>‹#›</a:t>
            </a:fld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1594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DDACEE0-5F27-4C14-A289-0285BE61F6E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886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0B90711-2812-4068-8FD8-AC64DB8F91AD}" type="slidenum">
              <a:t>1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>
            <a:spAutoFit/>
          </a:bodyPr>
          <a:lstStyle/>
          <a:p>
            <a:endParaRPr lang="ru-RU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72E3959-37F6-4483-AB16-F6CA8752DA77}" type="slidenum">
              <a:t>2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ru-RU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5C61680-EC01-44B8-8321-FDE2BF2E6DC9}" type="slidenum">
              <a:t>3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4160" cy="37008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480" cy="4107600"/>
          </a:xfrm>
        </p:spPr>
        <p:txBody>
          <a:bodyPr/>
          <a:lstStyle/>
          <a:p>
            <a:endParaRPr lang="ru-RU" sz="240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53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407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21550" y="282575"/>
            <a:ext cx="2192338" cy="66182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1363" y="282575"/>
            <a:ext cx="6427787" cy="6618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890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98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59581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1363" y="1963738"/>
            <a:ext cx="4310062" cy="4937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03825" y="1963738"/>
            <a:ext cx="4310063" cy="4937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977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679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05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6492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43365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23339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40879" y="282240"/>
            <a:ext cx="860832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740879" y="1963080"/>
            <a:ext cx="8772840" cy="493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25039" y="7076880"/>
            <a:ext cx="9355320" cy="9684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87919" y="7289279"/>
            <a:ext cx="8092440" cy="96840"/>
          </a:xfrm>
          <a:prstGeom prst="rect">
            <a:avLst/>
          </a:prstGeom>
          <a:solidFill>
            <a:srgbClr val="FF9966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0" hangingPunct="0">
        <a:tabLst/>
        <a:defRPr lang="ru-RU" sz="2400" b="1" i="1" u="none" strike="noStrike">
          <a:ln>
            <a:noFill/>
          </a:ln>
          <a:solidFill>
            <a:srgbClr val="FF9966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ru-RU" sz="2400" b="0" i="0" u="none" strike="noStrike">
          <a:ln>
            <a:noFill/>
          </a:ln>
          <a:solidFill>
            <a:srgbClr val="E6E6E6"/>
          </a:solidFill>
          <a:latin typeface="Thorndale" pitchFamily="18"/>
          <a:cs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40879" y="728834"/>
            <a:ext cx="8608320" cy="369332"/>
          </a:xfrm>
        </p:spPr>
        <p:txBody>
          <a:bodyPr>
            <a:spAutoFit/>
          </a:bodyPr>
          <a:lstStyle/>
          <a:p>
            <a:pPr lvl="0"/>
            <a:r>
              <a:rPr lang="ru-RU" dirty="0"/>
              <a:t>Робот </a:t>
            </a:r>
            <a:r>
              <a:rPr lang="ru-RU" dirty="0" smtClean="0"/>
              <a:t>Черный Принц для сумо 15*15. </a:t>
            </a:r>
            <a:r>
              <a:rPr lang="ru-RU" dirty="0"/>
              <a:t>На основе EV3.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1239" y="1963440"/>
            <a:ext cx="8772840" cy="4937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marL="0" marR="0" lvl="0" indent="-216000" algn="ctr" rtl="0" hangingPunct="0">
              <a:buNone/>
              <a:tabLst/>
            </a:pPr>
            <a:endParaRPr lang="ru-RU" sz="2400" b="0" i="0" u="none" strike="noStrike">
              <a:ln>
                <a:noFill/>
              </a:ln>
              <a:solidFill>
                <a:srgbClr val="CCCCCC"/>
              </a:solidFill>
              <a:latin typeface="Thorndale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29599" y="1962719"/>
            <a:ext cx="2881099" cy="3841559"/>
          </a:xfrm>
        </p:spPr>
      </p:pic>
      <p:pic>
        <p:nvPicPr>
          <p:cNvPr id="5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148708" y="1962720"/>
            <a:ext cx="5122224" cy="3841559"/>
          </a:xfrm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ru-RU"/>
              <a:t>Что имеет.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 dirty="0"/>
              <a:t>1. </a:t>
            </a:r>
            <a:r>
              <a:rPr lang="ru-RU" dirty="0" smtClean="0"/>
              <a:t>2 </a:t>
            </a:r>
            <a:r>
              <a:rPr lang="ru-RU" dirty="0"/>
              <a:t>ультразвуковых датчика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 dirty="0"/>
              <a:t>2. 1 датчик цвета, для определения граница поля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 dirty="0"/>
              <a:t>3. 3 мотора(2 основные,1 вспомогательный.)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 dirty="0"/>
              <a:t>4.4-е колеса, по 2-а на мотор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 dirty="0"/>
              <a:t>5.Прямой привод, без шестеренок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 dirty="0"/>
              <a:t>6.Ковш, поддевающий противника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/>
              <a:t>Робот состоит из полностью LEGO деталей.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ru-RU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/>
              <a:t>Для соблюдения размеров 15*15 см ковш поднимается наверх. В начале схватки ковш опускается мотором вниз.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ru-RU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/>
              <a:t>Два ультразвуковых датчика позволяют обнаружить противника, выбрать оптимальное направление движения и поворота именно в сторону противника.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ru-RU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/>
              <a:t>Вес робота не превышает допустимый в 1000 грамм и составляет 836 грамм.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Вес робота</a:t>
            </a:r>
            <a:br>
              <a:rPr lang="ru-RU" dirty="0" smtClean="0"/>
            </a:br>
            <a:r>
              <a:rPr lang="ru-RU" dirty="0" smtClean="0"/>
              <a:t> 836 г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825" y="1089025"/>
            <a:ext cx="4029075" cy="5372100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108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lyt-darkblu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112</Words>
  <Application>Microsoft Office PowerPoint</Application>
  <PresentationFormat>Широкоэкранный</PresentationFormat>
  <Paragraphs>19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5" baseType="lpstr">
      <vt:lpstr>Microsoft YaHei</vt:lpstr>
      <vt:lpstr>Albany</vt:lpstr>
      <vt:lpstr>Arial</vt:lpstr>
      <vt:lpstr>Calibri</vt:lpstr>
      <vt:lpstr>Lucida Sans</vt:lpstr>
      <vt:lpstr>Lucida Sans Unicode</vt:lpstr>
      <vt:lpstr>StarSymbol</vt:lpstr>
      <vt:lpstr>Tahoma</vt:lpstr>
      <vt:lpstr>Thorndale</vt:lpstr>
      <vt:lpstr>Times New Roman</vt:lpstr>
      <vt:lpstr>lyt-darkblue</vt:lpstr>
      <vt:lpstr>Робот Черный Принц для сумо 15*15. На основе EV3.</vt:lpstr>
      <vt:lpstr>Что имеет.</vt:lpstr>
      <vt:lpstr>Презентация PowerPoint</vt:lpstr>
      <vt:lpstr>Вес робота  836 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 Черный Принц для сумо 15*15. На основе EV3.</dc:title>
  <dc:creator>Herobrin Play</dc:creator>
  <cp:lastModifiedBy>Пользователь</cp:lastModifiedBy>
  <cp:revision>4</cp:revision>
  <dcterms:created xsi:type="dcterms:W3CDTF">2019-09-22T21:48:02Z</dcterms:created>
  <dcterms:modified xsi:type="dcterms:W3CDTF">2019-09-23T12:40:10Z</dcterms:modified>
</cp:coreProperties>
</file>