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7EA"/>
    <a:srgbClr val="FFFF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D7EA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2387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itchFamily="82" charset="0"/>
              </a:rPr>
              <a:t>Physical Experiment With Augmented Reality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6096000"/>
            <a:ext cx="296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Лицей №73  г.Пензы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Аляев Александр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D7EA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Цели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: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1.Разработать устройство, которое способно облегчить изучение детьми сложных тем школьной программы.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00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Задачи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: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1.Создать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Android-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приложение, для устройства, демонстрирующего законы кинематики.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2.Создать приложение для демонстрации дополненной реальности, реализованной на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Unity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endParaRPr lang="ru-RU" dirty="0" smtClean="0">
              <a:solidFill>
                <a:srgbClr val="FFFF66"/>
              </a:solidFill>
            </a:endParaRP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Актуальность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: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В настоящее время школьники могут не понимать сложных и ключевых тем школьной программы, с данным устройством они не только окунуться в будущее но и с удовольствием будут усваивать материал школьной программы.</a:t>
            </a:r>
          </a:p>
          <a:p>
            <a:endParaRPr lang="ru-RU" dirty="0" smtClean="0">
              <a:solidFill>
                <a:srgbClr val="FFFF66"/>
              </a:solidFill>
            </a:endParaRPr>
          </a:p>
          <a:p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D7EA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40386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Технические характеристики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1.Сопряжение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Android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машинкой осуществляется при помощи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Bluetooth  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модуля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HC-05.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2.Для корректной работы двигателей используется драйвер моторов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L298N.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3.Используются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энкодеры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считывания расстояния, которое проходит устройство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машинка. </a:t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4.Для демонстрации дополненной реальности, реализованной на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Unity 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применением платформы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Vuforia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используется самостоятельно созданное приложение. </a:t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5.Для управления машинкой применяется созданное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Android-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приложение на языке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Kotlin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6.В проект был монтирован стабилизатор напряжения для корректной работы двигателей.</a:t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0386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Состав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 состав машинки входят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:                                        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 состав устройства ЭМИ.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Корпус от игрушечной машинки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 1. Катушка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Драйвер моторов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L298N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2. Магнит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Arduino Uno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          3. Провода     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Стабилизатор напряжения                                            4.Гальванометр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Моторы с энкодерами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Модуль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Bluetooth HC-95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Программное обеспечение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Arduino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Android.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134</Words>
  <PresentationFormat>Экран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Physical Experiment With Augmented Reality</vt:lpstr>
      <vt:lpstr>Слайд 2</vt:lpstr>
      <vt:lpstr>Технические характеристики: 1.Сопряжение Android с машинкой осуществляется при помощи Bluetooth  модуля HC-05.  2.Для корректной работы двигателей используется драйвер моторов L298N.  3.Используются энкодеры для считывания расстояния, которое проходит устройство-машинка.  4.Для демонстрации дополненной реальности, реализованной на Unity с применением платформы Vuforia, используется самостоятельно созданное приложение.  5.Для управления машинкой применяется созданное Android-приложение на языке Kotlin.  6.В проект был монтирован стабилизатор напряжения для корректной работы двигателей.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Experiment With Augmented Reality</dc:title>
  <dc:creator>администратор1</dc:creator>
  <cp:lastModifiedBy>администратор1</cp:lastModifiedBy>
  <cp:revision>12</cp:revision>
  <dcterms:created xsi:type="dcterms:W3CDTF">2019-09-26T13:20:02Z</dcterms:created>
  <dcterms:modified xsi:type="dcterms:W3CDTF">2019-09-26T15:16:53Z</dcterms:modified>
</cp:coreProperties>
</file>