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</p:sldIdLst>
  <p:sldSz cx="12192000" cy="6858000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1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8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0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1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8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5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1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0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5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AC95-7D33-4876-B9AB-46554B7DCFD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C186-8B4C-4F4B-BAF0-4B62F34C1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8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958" y="327545"/>
            <a:ext cx="9362365" cy="16543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распознавания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дорожных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s://lh3.googleusercontent.com/H7JCBPJHjSzkqAzmfoCLqQLG42nZyj8K3NiF1oykhDjnlyXhL14uVJLzmFtD1AsPmC612Vd8u3dYZDV7rTzs6NyLyBJMuhleD3tU_MN0DSijhvDE6Gv9UdhHE5FU_3IhW9LSkkWV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690" y="1981896"/>
            <a:ext cx="26289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581" y="5565941"/>
            <a:ext cx="2048850" cy="1064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80000"/>
              <a:buFont typeface="Arial" panose="020B0604020202020204" pitchFamily="34" charset="0"/>
              <a:buBlip>
                <a:blip r:embed="rId4"/>
              </a:buBlip>
            </a:pPr>
            <a:r>
              <a:rPr lang="ru-RU" dirty="0" smtClean="0"/>
              <a:t>   </a:t>
            </a:r>
          </a:p>
          <a:p>
            <a:pPr>
              <a:spcBef>
                <a:spcPts val="0"/>
              </a:spcBef>
              <a:buSzPct val="80000"/>
            </a:pPr>
            <a:r>
              <a:rPr lang="ru-RU" dirty="0" smtClean="0"/>
              <a:t>Пешков</a:t>
            </a:r>
          </a:p>
          <a:p>
            <a:pPr>
              <a:spcBef>
                <a:spcPts val="0"/>
              </a:spcBef>
              <a:buSzPct val="80000"/>
            </a:pPr>
            <a:r>
              <a:rPr lang="ru-RU" dirty="0" smtClean="0"/>
              <a:t>Иван</a:t>
            </a:r>
            <a:endParaRPr lang="ru-RU" dirty="0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82951" y="5675178"/>
            <a:ext cx="2558320" cy="1017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Blip>
                <a:blip r:embed="rId5"/>
              </a:buBlip>
            </a:pPr>
            <a:r>
              <a:rPr lang="ru-RU" sz="9600" dirty="0" smtClean="0"/>
              <a:t> Молотильников </a:t>
            </a:r>
          </a:p>
          <a:p>
            <a:pPr marL="0" indent="0" algn="ctr">
              <a:buNone/>
            </a:pPr>
            <a:r>
              <a:rPr lang="ru-RU" sz="9600" dirty="0" smtClean="0"/>
              <a:t>Семен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99259" y="5541386"/>
            <a:ext cx="2021841" cy="128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Blip>
                <a:blip r:embed="rId6"/>
              </a:buBlip>
            </a:pPr>
            <a:r>
              <a:rPr lang="ru-RU" sz="2400" dirty="0" smtClean="0"/>
              <a:t>  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Горячев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Тимофей</a:t>
            </a:r>
            <a:endParaRPr lang="ru-RU" sz="2400" dirty="0"/>
          </a:p>
        </p:txBody>
      </p:sp>
      <p:pic>
        <p:nvPicPr>
          <p:cNvPr id="11" name="Рисунок 10" descr="https://1.bp.blogspot.com/-p9TdmzEQHnA/Xa83V5uEAPI/AAAAAAAABhg/TyhkZsOYtv8n9PpgCtGnRv5y9UYvRAlJgCLcBGAsYHQ/s1600/%25D1%2582%25D0%25B8%25D0%25BC%25D0%25B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2914" y="3714142"/>
            <a:ext cx="1234532" cy="185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1.bp.blogspot.com/-Wna3h_boNPo/Xa821FiZziI/AAAAAAAABhM/Qsces70dBTIi1lIhwM1pFeYSwr9W2WsOgCLcBGAsYHQ/s1600/%25D0%25B2%25D0%25B0%25D0%25BD%25D1%258F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704" y="3677346"/>
            <a:ext cx="1246605" cy="18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1.bp.blogspot.com/-dHAaKss3kDI/Xa83VKAdBpI/AAAAAAAABhc/ybkxFUo7aw48_A0GOkZN4eCh7-JoA5WpACLcBGAsYHQ/s1600/%25D1%2581%25D0%25B5%25D0%25BC%25D0%25B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6452" y="3695301"/>
            <a:ext cx="1251319" cy="18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427" y="0"/>
            <a:ext cx="1241946" cy="124194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0460947" y="1075804"/>
            <a:ext cx="1665026" cy="488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РобоСтар82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025" y="5260"/>
            <a:ext cx="10022006" cy="100400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безопасности на дорогах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92322" y="859802"/>
            <a:ext cx="6728347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https://lh6.googleusercontent.com/fN3viJpfWC-ZBHnmdiRbycyfE56fW1X3e2gNvsP2R8CbtB8QD_nyAffNbSSmtUzHTr6191LPKzh16quszTkFTWAGMrnGZiI9wCk3xyD7w0bzbM41_3vl0UcZGqtAErQJ5QYuflti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27679" y="1855801"/>
            <a:ext cx="1606177" cy="20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344806" y="1029221"/>
            <a:ext cx="2666431" cy="1275909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ПДД соблюдают не все участники дорожного движения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92322" y="859802"/>
            <a:ext cx="6728347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s://fahrschule-aberle.de/wp-content/uploads/2017/04/68116144_l-1024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85" y="1834997"/>
            <a:ext cx="1283578" cy="128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vtruda.ru/sites/default/files/pictures/test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31" y="1855801"/>
            <a:ext cx="2091665" cy="13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2.usedcars.ru/photos/2019/08/1280x1024/15672655818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08" y="1855801"/>
            <a:ext cx="2020254" cy="1515190"/>
          </a:xfrm>
          <a:prstGeom prst="roundRect">
            <a:avLst>
              <a:gd name="adj" fmla="val 35033"/>
            </a:avLst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139201" y="1029221"/>
            <a:ext cx="2710128" cy="1447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Низкая пропускная способность дорожного трафика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631526" y="1029221"/>
            <a:ext cx="2770497" cy="114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Усталость водителей приводит к повышению аварийности</a:t>
            </a:r>
            <a:endParaRPr lang="ru-RU" sz="18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9421503" y="1029221"/>
            <a:ext cx="2770497" cy="1146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Дорожные знаки могут ломаться или быть не читаемы</a:t>
            </a:r>
            <a:endParaRPr lang="ru-RU" sz="18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817425" y="4042001"/>
            <a:ext cx="6728347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1665025" y="3037686"/>
            <a:ext cx="91838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Существующие решения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576208" y="4121064"/>
            <a:ext cx="2435029" cy="377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Камеры и </a:t>
            </a:r>
            <a:r>
              <a:rPr lang="ru-RU" sz="1800" dirty="0" err="1" smtClean="0"/>
              <a:t>лидары</a:t>
            </a:r>
            <a:endParaRPr lang="ru-RU" sz="1800" dirty="0"/>
          </a:p>
        </p:txBody>
      </p:sp>
      <p:pic>
        <p:nvPicPr>
          <p:cNvPr id="25" name="Picture 2" descr="https://images11.popmeh.ru/upload/default/ef7/ef7fd96b54d97528601bf93cfdcb4ea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82" y="4441064"/>
            <a:ext cx="1416083" cy="943465"/>
          </a:xfrm>
          <a:prstGeom prst="roundRect">
            <a:avLst>
              <a:gd name="adj" fmla="val 40020"/>
            </a:avLst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бъект 2"/>
          <p:cNvSpPr txBox="1">
            <a:spLocks/>
          </p:cNvSpPr>
          <p:nvPr/>
        </p:nvSpPr>
        <p:spPr>
          <a:xfrm>
            <a:off x="4489517" y="4106865"/>
            <a:ext cx="3883357" cy="712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/>
              <a:t>Геопозиционирование</a:t>
            </a:r>
            <a:endParaRPr lang="ru-RU" sz="1800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8372874" y="4106864"/>
            <a:ext cx="3771331" cy="712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Мониторинг состояния водителя</a:t>
            </a:r>
            <a:endParaRPr lang="ru-RU" sz="1800" dirty="0"/>
          </a:p>
        </p:txBody>
      </p:sp>
      <p:pic>
        <p:nvPicPr>
          <p:cNvPr id="28" name="Picture 6" descr="https://pbs.twimg.com/media/EE0eGB_XUAAwbNs.jpg:lar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873" y="4463293"/>
            <a:ext cx="1593493" cy="1062329"/>
          </a:xfrm>
          <a:prstGeom prst="roundRect">
            <a:avLst>
              <a:gd name="adj" fmla="val 38697"/>
            </a:avLst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02f0a56ef46d93f03c90-22ac5f107621879d5667e0d7ed595bdb.ssl.cf2.rackcdn.com/sites/11333/photos/247590/3032e166a825461092323dade0581385_1920x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25" y="4438383"/>
            <a:ext cx="1374701" cy="8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892754" y="5854199"/>
            <a:ext cx="6728347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4542298" y="4871541"/>
            <a:ext cx="3777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решение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0938" y="5882553"/>
            <a:ext cx="741016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a typeface="Roboto" pitchFamily="2" charset="0"/>
              </a:rPr>
              <a:t>Создать </a:t>
            </a:r>
            <a:r>
              <a:rPr lang="ru-RU" sz="2800" dirty="0">
                <a:solidFill>
                  <a:srgbClr val="C00000"/>
                </a:solidFill>
                <a:ea typeface="Roboto" pitchFamily="2" charset="0"/>
              </a:rPr>
              <a:t>для машины умную среду, где </a:t>
            </a:r>
            <a:r>
              <a:rPr lang="ru-RU" sz="2800" dirty="0" smtClean="0">
                <a:solidFill>
                  <a:srgbClr val="C00000"/>
                </a:solidFill>
                <a:ea typeface="Roboto" pitchFamily="2" charset="0"/>
              </a:rPr>
              <a:t>знаки сразу </a:t>
            </a:r>
            <a:r>
              <a:rPr lang="ru-RU" sz="2800" dirty="0">
                <a:solidFill>
                  <a:srgbClr val="C00000"/>
                </a:solidFill>
                <a:ea typeface="Roboto" pitchFamily="2" charset="0"/>
              </a:rPr>
              <a:t>«говорят» с машиной на ее языке.</a:t>
            </a:r>
          </a:p>
        </p:txBody>
      </p:sp>
    </p:spTree>
    <p:extLst>
      <p:ext uri="{BB962C8B-B14F-4D97-AF65-F5344CB8AC3E}">
        <p14:creationId xmlns:p14="http://schemas.microsoft.com/office/powerpoint/2010/main" val="20087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 flipV="1">
            <a:off x="5033884" y="785060"/>
            <a:ext cx="1" cy="589574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228272" y="738344"/>
            <a:ext cx="1" cy="589574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92322" y="1678677"/>
            <a:ext cx="10225858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 rotWithShape="1">
          <a:blip r:embed="rId3" cstate="print"/>
          <a:srcRect l="19683" t="5327" r="16261"/>
          <a:stretch/>
        </p:blipFill>
        <p:spPr bwMode="auto">
          <a:xfrm>
            <a:off x="2183650" y="2020154"/>
            <a:ext cx="2531879" cy="22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\Downloads\IMG_20200121_180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426" y="2020154"/>
            <a:ext cx="2531879" cy="221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lh4.googleusercontent.com/xxfyWslCwFriWAk7GzwSe64zKfT91uHh_T0SrPCAMhxbCathv5AkTJF_dqmEBiamVi7Vp3aQfY8WqKrE3Rpt-pcXbH7h9d_94A7oje397mwFvrQhjWwjBnZSfM9LNP49MQM4d36u"/>
          <p:cNvPicPr/>
          <p:nvPr/>
        </p:nvPicPr>
        <p:blipFill rotWithShape="1">
          <a:blip r:embed="rId5" cstate="print"/>
          <a:srcRect l="35509" t="15761" r="3084" b="11051"/>
          <a:stretch/>
        </p:blipFill>
        <p:spPr bwMode="auto">
          <a:xfrm>
            <a:off x="5378038" y="2020154"/>
            <a:ext cx="2531879" cy="221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Шеврон 13"/>
          <p:cNvSpPr/>
          <p:nvPr/>
        </p:nvSpPr>
        <p:spPr>
          <a:xfrm>
            <a:off x="4674224" y="2848287"/>
            <a:ext cx="745119" cy="641445"/>
          </a:xfrm>
          <a:prstGeom prst="chevron">
            <a:avLst/>
          </a:prstGeom>
          <a:solidFill>
            <a:srgbClr val="F806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7868612" y="2848287"/>
            <a:ext cx="745119" cy="641445"/>
          </a:xfrm>
          <a:prstGeom prst="chevron">
            <a:avLst/>
          </a:prstGeom>
          <a:solidFill>
            <a:srgbClr val="F8060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977051" y="1793532"/>
            <a:ext cx="750627" cy="75062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mtClean="0"/>
              <a:t>1</a:t>
            </a:r>
            <a:endParaRPr lang="ru-RU" sz="4800" b="1" dirty="0"/>
          </a:p>
        </p:txBody>
      </p:sp>
      <p:sp>
        <p:nvSpPr>
          <p:cNvPr id="18" name="Овал 17"/>
          <p:cNvSpPr/>
          <p:nvPr/>
        </p:nvSpPr>
        <p:spPr>
          <a:xfrm>
            <a:off x="5161409" y="1793532"/>
            <a:ext cx="750627" cy="75062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19" name="Овал 18"/>
          <p:cNvSpPr/>
          <p:nvPr/>
        </p:nvSpPr>
        <p:spPr>
          <a:xfrm>
            <a:off x="8335092" y="1745684"/>
            <a:ext cx="750627" cy="75062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458986" y="633792"/>
            <a:ext cx="3425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Знаки с РФИД-метками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36344" y="4237972"/>
            <a:ext cx="34818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Плюсы: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0000"/>
                </a:solidFill>
              </a:rPr>
              <a:t>Высокая </a:t>
            </a:r>
            <a:r>
              <a:rPr lang="ru-RU" sz="1400" dirty="0">
                <a:solidFill>
                  <a:srgbClr val="000000"/>
                </a:solidFill>
              </a:rPr>
              <a:t>информативность </a:t>
            </a:r>
            <a:r>
              <a:rPr lang="ru-RU" sz="1400" dirty="0" smtClean="0">
                <a:solidFill>
                  <a:srgbClr val="000000"/>
                </a:solidFill>
              </a:rPr>
              <a:t>знака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0000"/>
                </a:solidFill>
              </a:rPr>
              <a:t>Многократная запись информации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3) Информативность не зависит от погодных условий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4) Знак посылает сигнал локально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5) Информация считывается в движении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6) Групповое считывание меток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7) Экономически выгодно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Минусы: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0000"/>
                </a:solidFill>
              </a:rPr>
              <a:t>Технология не </a:t>
            </a:r>
            <a:r>
              <a:rPr lang="ru-RU" sz="1400" dirty="0" smtClean="0">
                <a:solidFill>
                  <a:srgbClr val="000000"/>
                </a:solidFill>
              </a:rPr>
              <a:t>распространена</a:t>
            </a:r>
            <a:endParaRPr lang="ru-RU" sz="14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37038" y="642594"/>
            <a:ext cx="3425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Передача сигнала через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Bluetooth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286034" y="633792"/>
            <a:ext cx="2711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Штрих-код разметка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03859" y="4317865"/>
            <a:ext cx="3138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Плюсы:</a:t>
            </a:r>
          </a:p>
          <a:p>
            <a:r>
              <a:rPr lang="ru-RU" sz="1400" dirty="0">
                <a:solidFill>
                  <a:srgbClr val="000000"/>
                </a:solidFill>
              </a:rPr>
              <a:t>1) Высокая информативность знака</a:t>
            </a:r>
          </a:p>
          <a:p>
            <a:r>
              <a:rPr lang="ru-RU" sz="1400" dirty="0">
                <a:solidFill>
                  <a:srgbClr val="000000"/>
                </a:solidFill>
              </a:rPr>
              <a:t>2) Информативность не зависит от погодных </a:t>
            </a:r>
            <a:r>
              <a:rPr lang="ru-RU" sz="1400" dirty="0" smtClean="0">
                <a:solidFill>
                  <a:srgbClr val="000000"/>
                </a:solidFill>
              </a:rPr>
              <a:t>условий</a:t>
            </a:r>
            <a:endParaRPr lang="ru-RU" sz="1400" dirty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Минусы:</a:t>
            </a:r>
          </a:p>
          <a:p>
            <a:pPr marL="342900" indent="-342900">
              <a:buAutoNum type="arabicParenR"/>
            </a:pPr>
            <a:r>
              <a:rPr lang="ru-RU" sz="1400" dirty="0">
                <a:solidFill>
                  <a:srgbClr val="000000"/>
                </a:solidFill>
              </a:rPr>
              <a:t>Дорогостоящее оборудование</a:t>
            </a:r>
          </a:p>
          <a:p>
            <a:pPr marL="342900" indent="-342900">
              <a:buAutoNum type="arabicParenR"/>
            </a:pPr>
            <a:r>
              <a:rPr lang="ru-RU" sz="1400" dirty="0"/>
              <a:t>Знак посылает сигнал не </a:t>
            </a:r>
            <a:r>
              <a:rPr lang="ru-RU" sz="1400" dirty="0" smtClean="0"/>
              <a:t>избирательно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41956" y="4298771"/>
            <a:ext cx="29126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Плюсы: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1</a:t>
            </a:r>
            <a:r>
              <a:rPr lang="ru-RU" sz="1400" dirty="0" smtClean="0">
                <a:solidFill>
                  <a:srgbClr val="000000"/>
                </a:solidFill>
              </a:rPr>
              <a:t>) Высокая </a:t>
            </a:r>
            <a:r>
              <a:rPr lang="ru-RU" sz="1400" dirty="0">
                <a:solidFill>
                  <a:srgbClr val="000000"/>
                </a:solidFill>
              </a:rPr>
              <a:t>информативность </a:t>
            </a:r>
            <a:r>
              <a:rPr lang="ru-RU" sz="1400" dirty="0" smtClean="0">
                <a:solidFill>
                  <a:srgbClr val="000000"/>
                </a:solidFill>
              </a:rPr>
              <a:t>знака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sz="1400" dirty="0" smtClean="0">
                <a:solidFill>
                  <a:srgbClr val="000000"/>
                </a:solidFill>
              </a:rPr>
              <a:t>) Знак посылает сигнал избирательно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3) Экономически выгодно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Минусы: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0000"/>
                </a:solidFill>
              </a:rPr>
              <a:t>Информативность зависит от погодных условий</a:t>
            </a:r>
          </a:p>
          <a:p>
            <a:pPr marL="342900" indent="-342900">
              <a:buAutoNum type="arabicParenR"/>
            </a:pPr>
            <a:r>
              <a:rPr lang="ru-RU" sz="1400" dirty="0" smtClean="0"/>
              <a:t>Эффективно только в южных климатических </a:t>
            </a:r>
            <a:r>
              <a:rPr lang="ru-RU" sz="1400" dirty="0" smtClean="0"/>
              <a:t>зонах</a:t>
            </a:r>
            <a:endParaRPr lang="ru-RU" sz="1400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049892" y="-8392"/>
            <a:ext cx="9183806" cy="1008420"/>
          </a:xfrm>
        </p:spPr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решения: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c4c89062a67afc0902cdba45a37bc75fc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184</Words>
  <Application>Microsoft Office PowerPoint</Application>
  <PresentationFormat>Широкоэкранный</PresentationFormat>
  <Paragraphs>54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Roboto</vt:lpstr>
      <vt:lpstr>Тема Office</vt:lpstr>
      <vt:lpstr>«Система распознавания  дорожных знаков»</vt:lpstr>
      <vt:lpstr>Проблема безопасности на дорогах</vt:lpstr>
      <vt:lpstr>Наши решения: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61</cp:revision>
  <dcterms:created xsi:type="dcterms:W3CDTF">2020-04-17T12:27:43Z</dcterms:created>
  <dcterms:modified xsi:type="dcterms:W3CDTF">2021-03-14T16:37:31Z</dcterms:modified>
</cp:coreProperties>
</file>