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0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7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7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32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0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0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6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8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8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FFFCE52-E15B-42C1-8804-F2FC0BDFA44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DB7CC0F-D19C-4017-A995-B079A56B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67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9691D-1963-444B-B33D-ACB7CA1AA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Детская энергия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BC6996-B50A-4609-8DF5-93D2E87A3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Санкт – Петербург  Школа № 619 </a:t>
            </a:r>
          </a:p>
          <a:p>
            <a:r>
              <a:rPr lang="ru-RU" dirty="0"/>
              <a:t>Автор</a:t>
            </a:r>
            <a:r>
              <a:rPr lang="en-US" dirty="0"/>
              <a:t> : </a:t>
            </a:r>
            <a:r>
              <a:rPr lang="ru-RU" dirty="0"/>
              <a:t>Медведев Михаил 6Б</a:t>
            </a:r>
          </a:p>
          <a:p>
            <a:r>
              <a:rPr lang="ru-RU" dirty="0"/>
              <a:t>Руководитель </a:t>
            </a:r>
            <a:r>
              <a:rPr lang="en-US" dirty="0"/>
              <a:t>:</a:t>
            </a:r>
            <a:r>
              <a:rPr lang="ru-RU" dirty="0"/>
              <a:t> Петшак Станислав Николаевич</a:t>
            </a:r>
          </a:p>
        </p:txBody>
      </p:sp>
    </p:spTree>
    <p:extLst>
      <p:ext uri="{BB962C8B-B14F-4D97-AF65-F5344CB8AC3E}">
        <p14:creationId xmlns:p14="http://schemas.microsoft.com/office/powerpoint/2010/main" val="156250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5A3C32-95BB-4A92-A6D6-D9CBEFD51F81}"/>
              </a:ext>
            </a:extLst>
          </p:cNvPr>
          <p:cNvSpPr txBox="1"/>
          <p:nvPr/>
        </p:nvSpPr>
        <p:spPr>
          <a:xfrm>
            <a:off x="1805709" y="480292"/>
            <a:ext cx="8580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Мой робот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7F071D-21D4-40AF-A5F0-82663802DCBE}"/>
              </a:ext>
            </a:extLst>
          </p:cNvPr>
          <p:cNvSpPr txBox="1"/>
          <p:nvPr/>
        </p:nvSpPr>
        <p:spPr>
          <a:xfrm>
            <a:off x="6821054" y="1545616"/>
            <a:ext cx="5370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Мой робот может считать и повторить </a:t>
            </a:r>
            <a:r>
              <a:rPr lang="ru-RU" sz="2800" dirty="0"/>
              <a:t>твою </a:t>
            </a:r>
            <a:r>
              <a:rPr lang="ru-RU" sz="2800" dirty="0" smtClean="0"/>
              <a:t>эмоцию, на основе которой может закрыть или </a:t>
            </a:r>
            <a:r>
              <a:rPr lang="ru-RU" sz="2800" dirty="0"/>
              <a:t>открыть тебе проход в комнату, </a:t>
            </a:r>
            <a:r>
              <a:rPr lang="ru-RU" sz="2800" dirty="0" smtClean="0"/>
              <a:t>управлять системой умного дома и многое другое. </a:t>
            </a:r>
          </a:p>
          <a:p>
            <a:r>
              <a:rPr lang="ru-RU" sz="2800" dirty="0" smtClean="0"/>
              <a:t>Робот может распознавать 4 вида эмоций: </a:t>
            </a:r>
            <a:r>
              <a:rPr lang="ru-RU" sz="2800" dirty="0" smtClean="0"/>
              <a:t>грусть</a:t>
            </a:r>
            <a:r>
              <a:rPr lang="ru-RU" sz="2800" dirty="0"/>
              <a:t>, радость, удивление и нейтральное выражение </a:t>
            </a:r>
            <a:r>
              <a:rPr lang="ru-RU" sz="2800" dirty="0" smtClean="0"/>
              <a:t>лица.</a:t>
            </a:r>
            <a:endParaRPr 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1D2A4B-F68B-46B9-88E8-11975A7E7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0" y="1545616"/>
            <a:ext cx="6083432" cy="468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5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43A713-7450-4776-AD92-D551A33B1D86}"/>
              </a:ext>
            </a:extLst>
          </p:cNvPr>
          <p:cNvSpPr/>
          <p:nvPr/>
        </p:nvSpPr>
        <p:spPr>
          <a:xfrm>
            <a:off x="406400" y="303905"/>
            <a:ext cx="1135467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Возобновляемый источник энергии</a:t>
            </a:r>
            <a:endParaRPr lang="ru-RU" sz="4800" dirty="0">
              <a:solidFill>
                <a:srgbClr val="FF0000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3863C7-92C6-48C7-B930-C60B22E25178}"/>
              </a:ext>
            </a:extLst>
          </p:cNvPr>
          <p:cNvSpPr/>
          <p:nvPr/>
        </p:nvSpPr>
        <p:spPr>
          <a:xfrm>
            <a:off x="112707" y="1296535"/>
            <a:ext cx="6123709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еличина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тока генерируемая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макетом Электрического пола,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достаточна для зарядки литий-ионного аккумулятора.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увеличении площади покрытия, колличества пьезоэлементов и емкости аккумуляторов можно вырабатывать достаточное колличество энергии для питания всех электроприборов в комнате</a:t>
            </a:r>
            <a:endParaRPr lang="ru-RU" sz="3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A28CE0-5C18-4E7D-A9E8-67AA23842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16" y="1806505"/>
            <a:ext cx="5789045" cy="434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2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1605</TotalTime>
  <Words>103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Corbel</vt:lpstr>
      <vt:lpstr>Times New Roman</vt:lpstr>
      <vt:lpstr>Wingdings</vt:lpstr>
      <vt:lpstr>Yu Mincho</vt:lpstr>
      <vt:lpstr>Окаймление</vt:lpstr>
      <vt:lpstr>Детская энергия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Петшак Станислав Николаевич</cp:lastModifiedBy>
  <cp:revision>29</cp:revision>
  <dcterms:created xsi:type="dcterms:W3CDTF">2021-04-08T13:18:56Z</dcterms:created>
  <dcterms:modified xsi:type="dcterms:W3CDTF">2021-05-21T09:07:49Z</dcterms:modified>
</cp:coreProperties>
</file>