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0"/>
    <p:sldId id="257" r:id="rId11"/>
    <p:sldId id="258" r:id="rId12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1.xml" Type="http://schemas.openxmlformats.org/officeDocument/2006/relationships/slide"/><Relationship Id="rId11" Target="slides/slide2.xml" Type="http://schemas.openxmlformats.org/officeDocument/2006/relationships/slide"/><Relationship Id="rId12" Target="slides/slide3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png" Type="http://schemas.openxmlformats.org/officeDocument/2006/relationships/image"/><Relationship Id="rId4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-131892" y="432791"/>
            <a:ext cx="5291492" cy="352766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531907" y="2568223"/>
            <a:ext cx="5657850" cy="7357290"/>
            <a:chOff x="0" y="0"/>
            <a:chExt cx="1913890" cy="2488762"/>
          </a:xfrm>
        </p:grpSpPr>
        <p:sp>
          <p:nvSpPr>
            <p:cNvPr name="Freeform 4" id="4"/>
            <p:cNvSpPr/>
            <p:nvPr/>
          </p:nvSpPr>
          <p:spPr>
            <a:xfrm>
              <a:off x="0" y="0"/>
              <a:ext cx="1913890" cy="2488762"/>
            </a:xfrm>
            <a:custGeom>
              <a:avLst/>
              <a:gdLst/>
              <a:ahLst/>
              <a:cxnLst/>
              <a:rect r="r" b="b" t="t" l="l"/>
              <a:pathLst>
                <a:path h="2488762" w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2488762"/>
                  </a:lnTo>
                  <a:lnTo>
                    <a:pt x="0" y="2488762"/>
                  </a:lnTo>
                  <a:close/>
                </a:path>
              </a:pathLst>
            </a:custGeom>
            <a:solidFill>
              <a:srgbClr val="FFC4C4">
                <a:alpha val="44706"/>
              </a:srgbClr>
            </a:solidFill>
          </p:spPr>
        </p:sp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0" y="4657302"/>
            <a:ext cx="4623781" cy="5268211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0" y="1289983"/>
            <a:ext cx="8264686" cy="550979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DAE08kkMgps</dc:identifier>
  <dcterms:modified xsi:type="dcterms:W3CDTF">2011-08-01T06:04:30Z</dcterms:modified>
  <cp:revision>1</cp:revision>
</cp:coreProperties>
</file>